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charts/chart1.xml" ContentType="application/vnd.openxmlformats-officedocument.drawingml.chart+xml"/>
  <Override PartName="/ppt/charts/style1.xml" ContentType="application/vnd.ms-office.chartstyle+xml"/>
  <Override PartName="/ppt/metadata" ContentType="application/binary"/>
  <Override PartName="/ppt/charts/colors1.xml" ContentType="application/vnd.ms-office.chartcolorstyl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9144000"/>
  <p:notesSz cx="6858000" cy="9144000"/>
  <p:embeddedFontLst>
    <p:embeddedFont>
      <p:font typeface="Public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0" roundtripDataSignature="AMtx7mj4Ls1JdBgtWjzNsfiGhnD9MCC+W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font" Target="fonts/PublicSans-regular.fntdata"/><Relationship Id="rId13" Type="http://schemas.openxmlformats.org/officeDocument/2006/relationships/slide" Target="slides/slide9.xml"/><Relationship Id="rId18" Type="http://schemas.openxmlformats.org/officeDocument/2006/relationships/slide" Target="slides/slide14.xml"/><Relationship Id="rId21" Type="http://schemas.openxmlformats.org/officeDocument/2006/relationships/slide" Target="slides/slide17.xml"/><Relationship Id="rId3" Type="http://schemas.openxmlformats.org/officeDocument/2006/relationships/slideMaster" Target="slideMasters/slideMaster1.xml"/><Relationship Id="rId25" Type="http://schemas.openxmlformats.org/officeDocument/2006/relationships/slide" Target="slides/slide2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customXml" Target="../customXml/item3.xml"/><Relationship Id="rId20" Type="http://schemas.openxmlformats.org/officeDocument/2006/relationships/slide" Target="slides/slide16.xml"/><Relationship Id="rId2" Type="http://schemas.openxmlformats.org/officeDocument/2006/relationships/presProps" Target="presProps.xml"/><Relationship Id="rId29" Type="http://schemas.openxmlformats.org/officeDocument/2006/relationships/font" Target="fonts/PublicSans-boldItalic.fntdata"/><Relationship Id="rId16" Type="http://schemas.openxmlformats.org/officeDocument/2006/relationships/slide" Target="slides/slide12.xml"/><Relationship Id="rId24" Type="http://schemas.openxmlformats.org/officeDocument/2006/relationships/slide" Target="slides/slide20.xml"/><Relationship Id="rId1" Type="http://schemas.openxmlformats.org/officeDocument/2006/relationships/theme" Target="theme/theme1.xml"/><Relationship Id="rId6" Type="http://schemas.openxmlformats.org/officeDocument/2006/relationships/slide" Target="slides/slide2.xml"/><Relationship Id="rId11" Type="http://schemas.openxmlformats.org/officeDocument/2006/relationships/slide" Target="slides/slide7.xml"/><Relationship Id="rId32" Type="http://schemas.openxmlformats.org/officeDocument/2006/relationships/customXml" Target="../customXml/item2.xml"/><Relationship Id="rId23" Type="http://schemas.openxmlformats.org/officeDocument/2006/relationships/slide" Target="slides/slide19.xml"/><Relationship Id="rId28" Type="http://schemas.openxmlformats.org/officeDocument/2006/relationships/font" Target="fonts/PublicSans-italic.fntdata"/><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1.xml"/><Relationship Id="rId22" Type="http://schemas.openxmlformats.org/officeDocument/2006/relationships/slide" Target="slides/slide18.xml"/><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font" Target="fonts/PublicSans-bold.fntdata"/><Relationship Id="rId30" Type="http://customschemas.google.com/relationships/presentationmetadata" Target="metadata"/><Relationship Id="rId14" Type="http://schemas.openxmlformats.org/officeDocument/2006/relationships/slide" Target="slides/slide10.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8346478314781515"/>
          <c:y val="0.19638879375493556"/>
          <c:w val="0.70650339237505078"/>
          <c:h val="0.71330180232453921"/>
        </c:manualLayout>
      </c:layout>
      <c:barChart>
        <c:barDir val="bar"/>
        <c:grouping val="clustered"/>
        <c:varyColors val="0"/>
        <c:ser>
          <c:idx val="0"/>
          <c:order val="0"/>
          <c:tx>
            <c:strRef>
              <c:f>Hárok1!$B$1</c:f>
              <c:strCache>
                <c:ptCount val="1"/>
                <c:pt idx="0">
                  <c:v>Rad 1</c:v>
                </c:pt>
              </c:strCache>
            </c:strRef>
          </c:tx>
          <c:spPr>
            <a:solidFill>
              <a:srgbClr val="002D72"/>
            </a:solidFill>
            <a:ln>
              <a:noFill/>
            </a:ln>
            <a:effectLst/>
          </c:spPr>
          <c:invertIfNegative val="0"/>
          <c:cat>
            <c:strRef>
              <c:f>Hárok1!$A$2:$A$5</c:f>
              <c:strCache>
                <c:ptCount val="4"/>
                <c:pt idx="0">
                  <c:v>Kategória 1</c:v>
                </c:pt>
                <c:pt idx="1">
                  <c:v>Kategória 2</c:v>
                </c:pt>
                <c:pt idx="2">
                  <c:v>Kategória 3</c:v>
                </c:pt>
                <c:pt idx="3">
                  <c:v>Kategória 4</c:v>
                </c:pt>
              </c:strCache>
            </c:strRef>
          </c:cat>
          <c:val>
            <c:numRef>
              <c:f>Hárok1!$B$2:$B$5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C97-4CA5-BF92-EEA9CD7D7676}"/>
            </c:ext>
          </c:extLst>
        </c:ser>
        <c:ser>
          <c:idx val="1"/>
          <c:order val="1"/>
          <c:tx>
            <c:strRef>
              <c:f>Hárok1!$C$1</c:f>
              <c:strCache>
                <c:ptCount val="1"/>
                <c:pt idx="0">
                  <c:v>Rad 2</c:v>
                </c:pt>
              </c:strCache>
            </c:strRef>
          </c:tx>
          <c:spPr>
            <a:solidFill>
              <a:srgbClr val="A1A5C8"/>
            </a:solidFill>
            <a:ln>
              <a:noFill/>
            </a:ln>
            <a:effectLst/>
          </c:spPr>
          <c:invertIfNegative val="0"/>
          <c:cat>
            <c:strRef>
              <c:f>Hárok1!$A$2:$A$5</c:f>
              <c:strCache>
                <c:ptCount val="4"/>
                <c:pt idx="0">
                  <c:v>Kategória 1</c:v>
                </c:pt>
                <c:pt idx="1">
                  <c:v>Kategória 2</c:v>
                </c:pt>
                <c:pt idx="2">
                  <c:v>Kategória 3</c:v>
                </c:pt>
                <c:pt idx="3">
                  <c:v>Kategória 4</c:v>
                </c:pt>
              </c:strCache>
            </c:strRef>
          </c:cat>
          <c:val>
            <c:numRef>
              <c:f>Hárok1!$C$2:$C$5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C97-4CA5-BF92-EEA9CD7D7676}"/>
            </c:ext>
          </c:extLst>
        </c:ser>
        <c:ser>
          <c:idx val="2"/>
          <c:order val="2"/>
          <c:tx>
            <c:strRef>
              <c:f>Hárok1!$D$1</c:f>
              <c:strCache>
                <c:ptCount val="1"/>
                <c:pt idx="0">
                  <c:v>Rad 3</c:v>
                </c:pt>
              </c:strCache>
            </c:strRef>
          </c:tx>
          <c:spPr>
            <a:solidFill>
              <a:srgbClr val="3E5698"/>
            </a:solidFill>
            <a:ln>
              <a:noFill/>
            </a:ln>
            <a:effectLst/>
          </c:spPr>
          <c:invertIfNegative val="0"/>
          <c:cat>
            <c:strRef>
              <c:f>Hárok1!$A$2:$A$5</c:f>
              <c:strCache>
                <c:ptCount val="4"/>
                <c:pt idx="0">
                  <c:v>Kategória 1</c:v>
                </c:pt>
                <c:pt idx="1">
                  <c:v>Kategória 2</c:v>
                </c:pt>
                <c:pt idx="2">
                  <c:v>Kategória 3</c:v>
                </c:pt>
                <c:pt idx="3">
                  <c:v>Kategória 4</c:v>
                </c:pt>
              </c:strCache>
            </c:strRef>
          </c:cat>
          <c:val>
            <c:numRef>
              <c:f>Hárok1!$D$2:$D$5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C97-4CA5-BF92-EEA9CD7D7676}"/>
            </c:ext>
          </c:extLst>
        </c:ser>
        <c:dLbls>
          <c:showLegendKey val="0"/>
          <c:showVal val="0"/>
          <c:showCatName val="0"/>
          <c:showSerName val="0"/>
          <c:showPercent val="0"/>
          <c:showBubbleSize val="0"/>
        </c:dLbls>
        <c:gapWidth val="110"/>
        <c:overlap val="-13"/>
        <c:axId val="2053996144"/>
        <c:axId val="2053996560"/>
      </c:barChart>
      <c:catAx>
        <c:axId val="2053996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197" b="0" i="0" u="none" strike="noStrike" kern="1200" baseline="0">
                <a:solidFill>
                  <a:srgbClr val="777777"/>
                </a:solidFill>
                <a:latin typeface="+mn-lt"/>
                <a:ea typeface="+mn-ea"/>
                <a:cs typeface="+mn-cs"/>
              </a:defRPr>
            </a:pPr>
            <a:endParaRPr lang="sk-SK"/>
          </a:p>
        </c:txPr>
        <c:crossAx val="2053996560"/>
        <c:crosses val="autoZero"/>
        <c:auto val="1"/>
        <c:lblAlgn val="ctr"/>
        <c:lblOffset val="100"/>
        <c:noMultiLvlLbl val="0"/>
      </c:catAx>
      <c:valAx>
        <c:axId val="20539965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777777"/>
                </a:solidFill>
                <a:latin typeface="+mn-lt"/>
                <a:ea typeface="+mn-ea"/>
                <a:cs typeface="+mn-cs"/>
              </a:defRPr>
            </a:pPr>
            <a:endParaRPr lang="sk-SK"/>
          </a:p>
        </c:txPr>
        <c:crossAx val="2053996144"/>
        <c:crosses val="autoZero"/>
        <c:crossBetween val="between"/>
      </c:valAx>
      <c:spPr>
        <a:noFill/>
        <a:ln>
          <a:noFill/>
        </a:ln>
        <a:effectLst/>
      </c:spPr>
    </c:plotArea>
    <c:legend>
      <c:legendPos val="l"/>
      <c:layout>
        <c:manualLayout>
          <c:xMode val="edge"/>
          <c:yMode val="edge"/>
          <c:x val="0"/>
          <c:y val="7.5403180359500971E-4"/>
          <c:w val="8.1184373015847133E-2"/>
          <c:h val="0.19313419858730507"/>
        </c:manualLayout>
      </c:layout>
      <c:overlay val="0"/>
      <c:spPr>
        <a:noFill/>
        <a:ln>
          <a:noFill/>
        </a:ln>
        <a:effectLst/>
      </c:spPr>
      <c:txPr>
        <a:bodyPr rot="0" spcFirstLastPara="1" vertOverflow="ellipsis" vert="horz" wrap="square" anchor="t" anchorCtr="0"/>
        <a:lstStyle/>
        <a:p>
          <a:pPr>
            <a:defRPr sz="1350" b="0" i="0" u="none" strike="noStrike" kern="1200" baseline="0">
              <a:solidFill>
                <a:srgbClr val="777777"/>
              </a:solidFill>
              <a:latin typeface="Arial" panose="020B0604020202020204" pitchFamily="34" charset="0"/>
              <a:ea typeface="+mn-ea"/>
              <a:cs typeface="+mn-cs"/>
            </a:defRPr>
          </a:pPr>
          <a:endParaRPr lang="sk-SK"/>
        </a:p>
      </c:txPr>
    </c:legend>
    <c:plotVisOnly val="1"/>
    <c:dispBlanksAs val="gap"/>
    <c:showDLblsOverMax val="0"/>
  </c:chart>
  <c:spPr>
    <a:noFill/>
    <a:ln>
      <a:noFill/>
    </a:ln>
    <a:effectLst/>
  </c:spPr>
  <c:txPr>
    <a:bodyPr/>
    <a:lstStyle/>
    <a:p>
      <a:pPr>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6700" lvl="0" marL="342900" rtl="0" algn="l">
              <a:lnSpc>
                <a:spcPct val="90000"/>
              </a:lnSpc>
              <a:spcBef>
                <a:spcPts val="0"/>
              </a:spcBef>
              <a:spcAft>
                <a:spcPts val="0"/>
              </a:spcAft>
              <a:buClr>
                <a:schemeClr val="dk1"/>
              </a:buClr>
              <a:buSzPts val="1200"/>
              <a:buFont typeface="Arial"/>
              <a:buNone/>
            </a:pPr>
            <a:r>
              <a:t/>
            </a:r>
            <a:endParaRPr/>
          </a:p>
        </p:txBody>
      </p:sp>
      <p:sp>
        <p:nvSpPr>
          <p:cNvPr id="297" name="Google Shape;29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6" name="Google Shape;7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 </a:t>
            </a:r>
            <a:endParaRPr/>
          </a:p>
        </p:txBody>
      </p:sp>
      <p:sp>
        <p:nvSpPr>
          <p:cNvPr id="99" name="Google Shape;9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u="sng"/>
          </a:p>
        </p:txBody>
      </p:sp>
      <p:sp>
        <p:nvSpPr>
          <p:cNvPr id="117" name="Google Shape;11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u="sng"/>
          </a:p>
        </p:txBody>
      </p:sp>
      <p:sp>
        <p:nvSpPr>
          <p:cNvPr id="160" name="Google Shape;16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chemeClr val="dk2"/>
              </a:buClr>
              <a:buSzPts val="1200"/>
              <a:buFont typeface="Arial"/>
              <a:buChar char="•"/>
            </a:pPr>
            <a:r>
              <a:rPr lang="en-US" sz="1200">
                <a:latin typeface="Arial"/>
                <a:ea typeface="Arial"/>
                <a:cs typeface="Arial"/>
                <a:sym typeface="Arial"/>
              </a:rPr>
              <a:t>Dept. of Crisis Management</a:t>
            </a:r>
            <a:endParaRPr/>
          </a:p>
          <a:p>
            <a:pPr indent="-285750" lvl="0" marL="285750" rtl="0" algn="l">
              <a:spcBef>
                <a:spcPts val="0"/>
              </a:spcBef>
              <a:spcAft>
                <a:spcPts val="0"/>
              </a:spcAft>
              <a:buClr>
                <a:schemeClr val="dk2"/>
              </a:buClr>
              <a:buSzPts val="1200"/>
              <a:buFont typeface="Arial"/>
              <a:buChar char="•"/>
            </a:pPr>
            <a:r>
              <a:rPr lang="en-US" sz="1200">
                <a:latin typeface="Arial"/>
                <a:ea typeface="Arial"/>
                <a:cs typeface="Arial"/>
                <a:sym typeface="Arial"/>
              </a:rPr>
              <a:t>Dept. of Fire Engineering</a:t>
            </a:r>
            <a:endParaRPr/>
          </a:p>
          <a:p>
            <a:pPr indent="-285750" lvl="0" marL="285750" rtl="0" algn="l">
              <a:spcBef>
                <a:spcPts val="0"/>
              </a:spcBef>
              <a:spcAft>
                <a:spcPts val="0"/>
              </a:spcAft>
              <a:buClr>
                <a:schemeClr val="dk2"/>
              </a:buClr>
              <a:buSzPts val="1200"/>
              <a:buFont typeface="Arial"/>
              <a:buChar char="•"/>
            </a:pPr>
            <a:r>
              <a:rPr lang="en-US" sz="1200">
                <a:latin typeface="Arial"/>
                <a:ea typeface="Arial"/>
                <a:cs typeface="Arial"/>
                <a:sym typeface="Arial"/>
              </a:rPr>
              <a:t>Dept. of Security Management</a:t>
            </a:r>
            <a:endParaRPr/>
          </a:p>
          <a:p>
            <a:pPr indent="-285750" lvl="0" marL="285750" rtl="0" algn="l">
              <a:spcBef>
                <a:spcPts val="0"/>
              </a:spcBef>
              <a:spcAft>
                <a:spcPts val="0"/>
              </a:spcAft>
              <a:buClr>
                <a:schemeClr val="dk2"/>
              </a:buClr>
              <a:buSzPts val="1200"/>
              <a:buFont typeface="Arial"/>
              <a:buChar char="•"/>
            </a:pPr>
            <a:r>
              <a:rPr lang="en-US" sz="1200">
                <a:latin typeface="Arial"/>
                <a:ea typeface="Arial"/>
                <a:cs typeface="Arial"/>
                <a:sym typeface="Arial"/>
              </a:rPr>
              <a:t>Dept. of Security and Safety Research</a:t>
            </a:r>
            <a:endParaRPr/>
          </a:p>
          <a:p>
            <a:pPr indent="0" lvl="0" marL="0" rtl="0" algn="l">
              <a:spcBef>
                <a:spcPts val="0"/>
              </a:spcBef>
              <a:spcAft>
                <a:spcPts val="0"/>
              </a:spcAft>
              <a:buNone/>
            </a:pPr>
            <a:r>
              <a:t/>
            </a:r>
            <a:endParaRPr/>
          </a:p>
        </p:txBody>
      </p:sp>
      <p:sp>
        <p:nvSpPr>
          <p:cNvPr id="177" name="Google Shape;17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chart" Target="../charts/chart1.xml"/><Relationship Id="rId4"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Úvodná snímka">
  <p:cSld name="1_Úvodná snímka">
    <p:bg>
      <p:bgPr>
        <a:solidFill>
          <a:srgbClr val="002D72"/>
        </a:solidFill>
      </p:bgPr>
    </p:bg>
    <p:spTree>
      <p:nvGrpSpPr>
        <p:cNvPr id="15" name="Shape 15"/>
        <p:cNvGrpSpPr/>
        <p:nvPr/>
      </p:nvGrpSpPr>
      <p:grpSpPr>
        <a:xfrm>
          <a:off x="0" y="0"/>
          <a:ext cx="0" cy="0"/>
          <a:chOff x="0" y="0"/>
          <a:chExt cx="0" cy="0"/>
        </a:xfrm>
      </p:grpSpPr>
      <p:sp>
        <p:nvSpPr>
          <p:cNvPr id="16" name="Google Shape;16;p23"/>
          <p:cNvSpPr txBox="1"/>
          <p:nvPr>
            <p:ph type="ctrTitle"/>
          </p:nvPr>
        </p:nvSpPr>
        <p:spPr>
          <a:xfrm>
            <a:off x="300037" y="531233"/>
            <a:ext cx="8417243" cy="169473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3"/>
          <p:cNvSpPr txBox="1"/>
          <p:nvPr>
            <p:ph idx="1" type="subTitle"/>
          </p:nvPr>
        </p:nvSpPr>
        <p:spPr>
          <a:xfrm>
            <a:off x="300037" y="2509346"/>
            <a:ext cx="8417243"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pic>
        <p:nvPicPr>
          <p:cNvPr id="18" name="Google Shape;18;p23"/>
          <p:cNvPicPr preferRelativeResize="0"/>
          <p:nvPr/>
        </p:nvPicPr>
        <p:blipFill rotWithShape="1">
          <a:blip r:embed="rId2">
            <a:alphaModFix/>
          </a:blip>
          <a:srcRect b="22490" l="11064" r="0" t="4141"/>
          <a:stretch/>
        </p:blipFill>
        <p:spPr>
          <a:xfrm>
            <a:off x="6351142" y="5673439"/>
            <a:ext cx="2792858" cy="1016464"/>
          </a:xfrm>
          <a:prstGeom prst="rect">
            <a:avLst/>
          </a:prstGeom>
          <a:noFill/>
          <a:ln>
            <a:noFill/>
          </a:ln>
        </p:spPr>
      </p:pic>
    </p:spTree>
  </p:cSld>
  <p:clrMapOvr>
    <a:masterClrMapping/>
  </p:clrMapOvr>
  <p:extLst>
    <p:ext uri="{DCECCB84-F9BA-43D5-87BE-67443E8EF086}">
      <p15:sldGuideLst>
        <p15:guide id="1" pos="5488">
          <p15:clr>
            <a:srgbClr val="FBAE40"/>
          </p15:clr>
        </p15:guide>
        <p15:guide id="2" orient="horz" pos="40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Rozloženie obsahu">
  <p:cSld name="7_Rozloženie obsahu">
    <p:spTree>
      <p:nvGrpSpPr>
        <p:cNvPr id="19" name="Shape 19"/>
        <p:cNvGrpSpPr/>
        <p:nvPr/>
      </p:nvGrpSpPr>
      <p:grpSpPr>
        <a:xfrm>
          <a:off x="0" y="0"/>
          <a:ext cx="0" cy="0"/>
          <a:chOff x="0" y="0"/>
          <a:chExt cx="0" cy="0"/>
        </a:xfrm>
      </p:grpSpPr>
      <p:sp>
        <p:nvSpPr>
          <p:cNvPr id="20" name="Google Shape;20;p24"/>
          <p:cNvSpPr/>
          <p:nvPr/>
        </p:nvSpPr>
        <p:spPr>
          <a:xfrm>
            <a:off x="1" y="6216078"/>
            <a:ext cx="9144000" cy="641927"/>
          </a:xfrm>
          <a:prstGeom prst="rect">
            <a:avLst/>
          </a:prstGeom>
          <a:solidFill>
            <a:srgbClr val="002D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 name="Google Shape;21;p24"/>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D72"/>
              </a:buClr>
              <a:buSzPts val="2800"/>
              <a:buFont typeface="Arial"/>
              <a:buNone/>
              <a:defRPr sz="2800">
                <a:solidFill>
                  <a:srgbClr val="002D7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24"/>
          <p:cNvSpPr txBox="1"/>
          <p:nvPr>
            <p:ph idx="1" type="body"/>
          </p:nvPr>
        </p:nvSpPr>
        <p:spPr>
          <a:xfrm>
            <a:off x="278608" y="1354138"/>
            <a:ext cx="8586788" cy="48388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77777"/>
              </a:buClr>
              <a:buSzPts val="2400"/>
              <a:buNone/>
              <a:defRPr sz="2400">
                <a:solidFill>
                  <a:srgbClr val="777777"/>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24"/>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000" u="none" cap="none" strike="noStrike">
                <a:solidFill>
                  <a:schemeClr val="lt1"/>
                </a:solidFill>
                <a:latin typeface="Arial"/>
                <a:ea typeface="Arial"/>
                <a:cs typeface="Arial"/>
                <a:sym typeface="Arial"/>
              </a:defRPr>
            </a:lvl1pPr>
            <a:lvl2pPr indent="0" lvl="1" marL="0" algn="l">
              <a:spcBef>
                <a:spcPts val="0"/>
              </a:spcBef>
              <a:buNone/>
              <a:defRPr b="0" i="0" sz="1000" u="none" cap="none" strike="noStrike">
                <a:solidFill>
                  <a:schemeClr val="lt1"/>
                </a:solidFill>
                <a:latin typeface="Arial"/>
                <a:ea typeface="Arial"/>
                <a:cs typeface="Arial"/>
                <a:sym typeface="Arial"/>
              </a:defRPr>
            </a:lvl2pPr>
            <a:lvl3pPr indent="0" lvl="2" marL="0" algn="l">
              <a:spcBef>
                <a:spcPts val="0"/>
              </a:spcBef>
              <a:buNone/>
              <a:defRPr b="0" i="0" sz="1000" u="none" cap="none" strike="noStrike">
                <a:solidFill>
                  <a:schemeClr val="lt1"/>
                </a:solidFill>
                <a:latin typeface="Arial"/>
                <a:ea typeface="Arial"/>
                <a:cs typeface="Arial"/>
                <a:sym typeface="Arial"/>
              </a:defRPr>
            </a:lvl3pPr>
            <a:lvl4pPr indent="0" lvl="3" marL="0" algn="l">
              <a:spcBef>
                <a:spcPts val="0"/>
              </a:spcBef>
              <a:buNone/>
              <a:defRPr b="0" i="0" sz="1000" u="none" cap="none" strike="noStrike">
                <a:solidFill>
                  <a:schemeClr val="lt1"/>
                </a:solidFill>
                <a:latin typeface="Arial"/>
                <a:ea typeface="Arial"/>
                <a:cs typeface="Arial"/>
                <a:sym typeface="Arial"/>
              </a:defRPr>
            </a:lvl4pPr>
            <a:lvl5pPr indent="0" lvl="4" marL="0" algn="l">
              <a:spcBef>
                <a:spcPts val="0"/>
              </a:spcBef>
              <a:buNone/>
              <a:defRPr b="0" i="0" sz="1000" u="none" cap="none" strike="noStrike">
                <a:solidFill>
                  <a:schemeClr val="lt1"/>
                </a:solidFill>
                <a:latin typeface="Arial"/>
                <a:ea typeface="Arial"/>
                <a:cs typeface="Arial"/>
                <a:sym typeface="Arial"/>
              </a:defRPr>
            </a:lvl5pPr>
            <a:lvl6pPr indent="0" lvl="5" marL="0" algn="l">
              <a:spcBef>
                <a:spcPts val="0"/>
              </a:spcBef>
              <a:buNone/>
              <a:defRPr b="0" i="0" sz="1000" u="none" cap="none" strike="noStrike">
                <a:solidFill>
                  <a:schemeClr val="lt1"/>
                </a:solidFill>
                <a:latin typeface="Arial"/>
                <a:ea typeface="Arial"/>
                <a:cs typeface="Arial"/>
                <a:sym typeface="Arial"/>
              </a:defRPr>
            </a:lvl6pPr>
            <a:lvl7pPr indent="0" lvl="6" marL="0" algn="l">
              <a:spcBef>
                <a:spcPts val="0"/>
              </a:spcBef>
              <a:buNone/>
              <a:defRPr b="0" i="0" sz="1000" u="none" cap="none" strike="noStrike">
                <a:solidFill>
                  <a:schemeClr val="lt1"/>
                </a:solidFill>
                <a:latin typeface="Arial"/>
                <a:ea typeface="Arial"/>
                <a:cs typeface="Arial"/>
                <a:sym typeface="Arial"/>
              </a:defRPr>
            </a:lvl7pPr>
            <a:lvl8pPr indent="0" lvl="7" marL="0" algn="l">
              <a:spcBef>
                <a:spcPts val="0"/>
              </a:spcBef>
              <a:buNone/>
              <a:defRPr b="0" i="0" sz="1000" u="none" cap="none" strike="noStrike">
                <a:solidFill>
                  <a:schemeClr val="lt1"/>
                </a:solidFill>
                <a:latin typeface="Arial"/>
                <a:ea typeface="Arial"/>
                <a:cs typeface="Arial"/>
                <a:sym typeface="Arial"/>
              </a:defRPr>
            </a:lvl8pPr>
            <a:lvl9pPr indent="0" lvl="8" marL="0" algn="l">
              <a:spcBef>
                <a:spcPts val="0"/>
              </a:spcBef>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4" name="Google Shape;24;p24"/>
          <p:cNvPicPr preferRelativeResize="0"/>
          <p:nvPr/>
        </p:nvPicPr>
        <p:blipFill rotWithShape="1">
          <a:blip r:embed="rId2">
            <a:alphaModFix/>
          </a:blip>
          <a:srcRect b="10847" l="11064" r="0" t="4140"/>
          <a:stretch/>
        </p:blipFill>
        <p:spPr>
          <a:xfrm>
            <a:off x="7545845" y="6216078"/>
            <a:ext cx="1522215" cy="641926"/>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176">
          <p15:clr>
            <a:srgbClr val="FBAE40"/>
          </p15:clr>
        </p15:guide>
        <p15:guide id="3" pos="558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ozloženie obsahu">
  <p:cSld name="4_Rozloženie obsahu">
    <p:spTree>
      <p:nvGrpSpPr>
        <p:cNvPr id="25" name="Shape 25"/>
        <p:cNvGrpSpPr/>
        <p:nvPr/>
      </p:nvGrpSpPr>
      <p:grpSpPr>
        <a:xfrm>
          <a:off x="0" y="0"/>
          <a:ext cx="0" cy="0"/>
          <a:chOff x="0" y="0"/>
          <a:chExt cx="0" cy="0"/>
        </a:xfrm>
      </p:grpSpPr>
      <p:sp>
        <p:nvSpPr>
          <p:cNvPr id="26" name="Google Shape;26;p25"/>
          <p:cNvSpPr/>
          <p:nvPr/>
        </p:nvSpPr>
        <p:spPr>
          <a:xfrm>
            <a:off x="1" y="6216078"/>
            <a:ext cx="9144000" cy="641927"/>
          </a:xfrm>
          <a:prstGeom prst="rect">
            <a:avLst/>
          </a:prstGeom>
          <a:solidFill>
            <a:srgbClr val="002D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 name="Google Shape;27;p25"/>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D72"/>
              </a:buClr>
              <a:buSzPts val="2800"/>
              <a:buFont typeface="Arial"/>
              <a:buNone/>
              <a:defRPr sz="2800">
                <a:solidFill>
                  <a:srgbClr val="002D7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25"/>
          <p:cNvSpPr txBox="1"/>
          <p:nvPr>
            <p:ph idx="1" type="body"/>
          </p:nvPr>
        </p:nvSpPr>
        <p:spPr>
          <a:xfrm>
            <a:off x="278610" y="1381125"/>
            <a:ext cx="4123098" cy="4419947"/>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Clr>
                <a:srgbClr val="777777"/>
              </a:buClr>
              <a:buSzPts val="2160"/>
              <a:buFont typeface="Arial"/>
              <a:buChar char="•"/>
              <a:defRPr sz="2400">
                <a:solidFill>
                  <a:srgbClr val="777777"/>
                </a:solidFill>
                <a:latin typeface="Arial"/>
                <a:ea typeface="Arial"/>
                <a:cs typeface="Arial"/>
                <a:sym typeface="Arial"/>
              </a:defRPr>
            </a:lvl1pPr>
            <a:lvl2pPr indent="-350519" lvl="1" marL="914400" algn="l">
              <a:lnSpc>
                <a:spcPct val="90000"/>
              </a:lnSpc>
              <a:spcBef>
                <a:spcPts val="500"/>
              </a:spcBef>
              <a:spcAft>
                <a:spcPts val="0"/>
              </a:spcAft>
              <a:buClr>
                <a:srgbClr val="777777"/>
              </a:buClr>
              <a:buSzPts val="1920"/>
              <a:buChar char="•"/>
              <a:defRPr sz="2400">
                <a:solidFill>
                  <a:srgbClr val="777777"/>
                </a:solidFill>
                <a:latin typeface="Arial"/>
                <a:ea typeface="Arial"/>
                <a:cs typeface="Arial"/>
                <a:sym typeface="Arial"/>
              </a:defRPr>
            </a:lvl2pPr>
            <a:lvl3pPr indent="-330200" lvl="2" marL="1371600" algn="l">
              <a:lnSpc>
                <a:spcPct val="90000"/>
              </a:lnSpc>
              <a:spcBef>
                <a:spcPts val="500"/>
              </a:spcBef>
              <a:spcAft>
                <a:spcPts val="0"/>
              </a:spcAft>
              <a:buClr>
                <a:srgbClr val="777777"/>
              </a:buClr>
              <a:buSzPts val="1600"/>
              <a:buChar char="•"/>
              <a:defRPr>
                <a:solidFill>
                  <a:srgbClr val="777777"/>
                </a:solidFill>
                <a:latin typeface="Arial"/>
                <a:ea typeface="Arial"/>
                <a:cs typeface="Arial"/>
                <a:sym typeface="Arial"/>
              </a:defRPr>
            </a:lvl3pPr>
            <a:lvl4pPr indent="-320039" lvl="3" marL="1828800" algn="l">
              <a:lnSpc>
                <a:spcPct val="90000"/>
              </a:lnSpc>
              <a:spcBef>
                <a:spcPts val="500"/>
              </a:spcBef>
              <a:spcAft>
                <a:spcPts val="0"/>
              </a:spcAft>
              <a:buClr>
                <a:srgbClr val="777777"/>
              </a:buClr>
              <a:buSzPts val="1440"/>
              <a:buChar char="•"/>
              <a:defRPr>
                <a:solidFill>
                  <a:srgbClr val="777777"/>
                </a:solidFill>
                <a:latin typeface="Arial"/>
                <a:ea typeface="Arial"/>
                <a:cs typeface="Arial"/>
                <a:sym typeface="Arial"/>
              </a:defRPr>
            </a:lvl4pPr>
            <a:lvl5pPr indent="-320039" lvl="4" marL="2286000" algn="l">
              <a:lnSpc>
                <a:spcPct val="90000"/>
              </a:lnSpc>
              <a:spcBef>
                <a:spcPts val="500"/>
              </a:spcBef>
              <a:spcAft>
                <a:spcPts val="0"/>
              </a:spcAft>
              <a:buClr>
                <a:srgbClr val="777777"/>
              </a:buClr>
              <a:buSzPts val="1440"/>
              <a:buChar char="•"/>
              <a:defRPr>
                <a:solidFill>
                  <a:srgbClr val="777777"/>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5"/>
          <p:cNvSpPr txBox="1"/>
          <p:nvPr>
            <p:ph idx="2" type="body"/>
          </p:nvPr>
        </p:nvSpPr>
        <p:spPr>
          <a:xfrm>
            <a:off x="4696756" y="1381125"/>
            <a:ext cx="4168640" cy="4427538"/>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Clr>
                <a:srgbClr val="777777"/>
              </a:buClr>
              <a:buSzPts val="2160"/>
              <a:buFont typeface="Arial"/>
              <a:buChar char="•"/>
              <a:defRPr sz="2400">
                <a:solidFill>
                  <a:srgbClr val="777777"/>
                </a:solidFill>
                <a:latin typeface="Arial"/>
                <a:ea typeface="Arial"/>
                <a:cs typeface="Arial"/>
                <a:sym typeface="Arial"/>
              </a:defRPr>
            </a:lvl1pPr>
            <a:lvl2pPr indent="-350519" lvl="1" marL="914400" algn="l">
              <a:lnSpc>
                <a:spcPct val="90000"/>
              </a:lnSpc>
              <a:spcBef>
                <a:spcPts val="500"/>
              </a:spcBef>
              <a:spcAft>
                <a:spcPts val="0"/>
              </a:spcAft>
              <a:buClr>
                <a:srgbClr val="777777"/>
              </a:buClr>
              <a:buSzPts val="1920"/>
              <a:buChar char="•"/>
              <a:defRPr sz="2400">
                <a:solidFill>
                  <a:srgbClr val="777777"/>
                </a:solidFill>
                <a:latin typeface="Arial"/>
                <a:ea typeface="Arial"/>
                <a:cs typeface="Arial"/>
                <a:sym typeface="Arial"/>
              </a:defRPr>
            </a:lvl2pPr>
            <a:lvl3pPr indent="-330200" lvl="2" marL="1371600" algn="l">
              <a:lnSpc>
                <a:spcPct val="90000"/>
              </a:lnSpc>
              <a:spcBef>
                <a:spcPts val="500"/>
              </a:spcBef>
              <a:spcAft>
                <a:spcPts val="0"/>
              </a:spcAft>
              <a:buClr>
                <a:srgbClr val="777777"/>
              </a:buClr>
              <a:buSzPts val="1600"/>
              <a:buChar char="•"/>
              <a:defRPr>
                <a:solidFill>
                  <a:srgbClr val="777777"/>
                </a:solidFill>
                <a:latin typeface="Arial"/>
                <a:ea typeface="Arial"/>
                <a:cs typeface="Arial"/>
                <a:sym typeface="Arial"/>
              </a:defRPr>
            </a:lvl3pPr>
            <a:lvl4pPr indent="-320039" lvl="3" marL="1828800" algn="l">
              <a:lnSpc>
                <a:spcPct val="90000"/>
              </a:lnSpc>
              <a:spcBef>
                <a:spcPts val="500"/>
              </a:spcBef>
              <a:spcAft>
                <a:spcPts val="0"/>
              </a:spcAft>
              <a:buClr>
                <a:srgbClr val="777777"/>
              </a:buClr>
              <a:buSzPts val="1440"/>
              <a:buChar char="•"/>
              <a:defRPr>
                <a:solidFill>
                  <a:srgbClr val="777777"/>
                </a:solidFill>
                <a:latin typeface="Arial"/>
                <a:ea typeface="Arial"/>
                <a:cs typeface="Arial"/>
                <a:sym typeface="Arial"/>
              </a:defRPr>
            </a:lvl4pPr>
            <a:lvl5pPr indent="-320039" lvl="4" marL="2286000" algn="l">
              <a:lnSpc>
                <a:spcPct val="90000"/>
              </a:lnSpc>
              <a:spcBef>
                <a:spcPts val="500"/>
              </a:spcBef>
              <a:spcAft>
                <a:spcPts val="0"/>
              </a:spcAft>
              <a:buClr>
                <a:srgbClr val="777777"/>
              </a:buClr>
              <a:buSzPts val="1440"/>
              <a:buChar char="•"/>
              <a:defRPr>
                <a:solidFill>
                  <a:srgbClr val="777777"/>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5"/>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000" u="none" cap="none" strike="noStrike">
                <a:solidFill>
                  <a:schemeClr val="lt1"/>
                </a:solidFill>
                <a:latin typeface="Arial"/>
                <a:ea typeface="Arial"/>
                <a:cs typeface="Arial"/>
                <a:sym typeface="Arial"/>
              </a:defRPr>
            </a:lvl1pPr>
            <a:lvl2pPr indent="0" lvl="1" marL="0" algn="l">
              <a:spcBef>
                <a:spcPts val="0"/>
              </a:spcBef>
              <a:buNone/>
              <a:defRPr b="0" i="0" sz="1000" u="none" cap="none" strike="noStrike">
                <a:solidFill>
                  <a:schemeClr val="lt1"/>
                </a:solidFill>
                <a:latin typeface="Arial"/>
                <a:ea typeface="Arial"/>
                <a:cs typeface="Arial"/>
                <a:sym typeface="Arial"/>
              </a:defRPr>
            </a:lvl2pPr>
            <a:lvl3pPr indent="0" lvl="2" marL="0" algn="l">
              <a:spcBef>
                <a:spcPts val="0"/>
              </a:spcBef>
              <a:buNone/>
              <a:defRPr b="0" i="0" sz="1000" u="none" cap="none" strike="noStrike">
                <a:solidFill>
                  <a:schemeClr val="lt1"/>
                </a:solidFill>
                <a:latin typeface="Arial"/>
                <a:ea typeface="Arial"/>
                <a:cs typeface="Arial"/>
                <a:sym typeface="Arial"/>
              </a:defRPr>
            </a:lvl3pPr>
            <a:lvl4pPr indent="0" lvl="3" marL="0" algn="l">
              <a:spcBef>
                <a:spcPts val="0"/>
              </a:spcBef>
              <a:buNone/>
              <a:defRPr b="0" i="0" sz="1000" u="none" cap="none" strike="noStrike">
                <a:solidFill>
                  <a:schemeClr val="lt1"/>
                </a:solidFill>
                <a:latin typeface="Arial"/>
                <a:ea typeface="Arial"/>
                <a:cs typeface="Arial"/>
                <a:sym typeface="Arial"/>
              </a:defRPr>
            </a:lvl4pPr>
            <a:lvl5pPr indent="0" lvl="4" marL="0" algn="l">
              <a:spcBef>
                <a:spcPts val="0"/>
              </a:spcBef>
              <a:buNone/>
              <a:defRPr b="0" i="0" sz="1000" u="none" cap="none" strike="noStrike">
                <a:solidFill>
                  <a:schemeClr val="lt1"/>
                </a:solidFill>
                <a:latin typeface="Arial"/>
                <a:ea typeface="Arial"/>
                <a:cs typeface="Arial"/>
                <a:sym typeface="Arial"/>
              </a:defRPr>
            </a:lvl5pPr>
            <a:lvl6pPr indent="0" lvl="5" marL="0" algn="l">
              <a:spcBef>
                <a:spcPts val="0"/>
              </a:spcBef>
              <a:buNone/>
              <a:defRPr b="0" i="0" sz="1000" u="none" cap="none" strike="noStrike">
                <a:solidFill>
                  <a:schemeClr val="lt1"/>
                </a:solidFill>
                <a:latin typeface="Arial"/>
                <a:ea typeface="Arial"/>
                <a:cs typeface="Arial"/>
                <a:sym typeface="Arial"/>
              </a:defRPr>
            </a:lvl6pPr>
            <a:lvl7pPr indent="0" lvl="6" marL="0" algn="l">
              <a:spcBef>
                <a:spcPts val="0"/>
              </a:spcBef>
              <a:buNone/>
              <a:defRPr b="0" i="0" sz="1000" u="none" cap="none" strike="noStrike">
                <a:solidFill>
                  <a:schemeClr val="lt1"/>
                </a:solidFill>
                <a:latin typeface="Arial"/>
                <a:ea typeface="Arial"/>
                <a:cs typeface="Arial"/>
                <a:sym typeface="Arial"/>
              </a:defRPr>
            </a:lvl7pPr>
            <a:lvl8pPr indent="0" lvl="7" marL="0" algn="l">
              <a:spcBef>
                <a:spcPts val="0"/>
              </a:spcBef>
              <a:buNone/>
              <a:defRPr b="0" i="0" sz="1000" u="none" cap="none" strike="noStrike">
                <a:solidFill>
                  <a:schemeClr val="lt1"/>
                </a:solidFill>
                <a:latin typeface="Arial"/>
                <a:ea typeface="Arial"/>
                <a:cs typeface="Arial"/>
                <a:sym typeface="Arial"/>
              </a:defRPr>
            </a:lvl8pPr>
            <a:lvl9pPr indent="0" lvl="8" marL="0" algn="l">
              <a:spcBef>
                <a:spcPts val="0"/>
              </a:spcBef>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1" name="Google Shape;31;p25"/>
          <p:cNvPicPr preferRelativeResize="0"/>
          <p:nvPr/>
        </p:nvPicPr>
        <p:blipFill rotWithShape="1">
          <a:blip r:embed="rId2">
            <a:alphaModFix/>
          </a:blip>
          <a:srcRect b="10847" l="11064" r="0" t="4140"/>
          <a:stretch/>
        </p:blipFill>
        <p:spPr>
          <a:xfrm>
            <a:off x="7545845" y="6216078"/>
            <a:ext cx="1522215" cy="641926"/>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176">
          <p15:clr>
            <a:srgbClr val="FBAE40"/>
          </p15:clr>
        </p15:guide>
        <p15:guide id="3" pos="558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Rozloženie obsahu">
  <p:cSld name="5_Rozloženie obsahu">
    <p:spTree>
      <p:nvGrpSpPr>
        <p:cNvPr id="32" name="Shape 32"/>
        <p:cNvGrpSpPr/>
        <p:nvPr/>
      </p:nvGrpSpPr>
      <p:grpSpPr>
        <a:xfrm>
          <a:off x="0" y="0"/>
          <a:ext cx="0" cy="0"/>
          <a:chOff x="0" y="0"/>
          <a:chExt cx="0" cy="0"/>
        </a:xfrm>
      </p:grpSpPr>
      <p:sp>
        <p:nvSpPr>
          <p:cNvPr id="33" name="Google Shape;33;p26"/>
          <p:cNvSpPr/>
          <p:nvPr/>
        </p:nvSpPr>
        <p:spPr>
          <a:xfrm>
            <a:off x="1" y="6216078"/>
            <a:ext cx="9144000" cy="641927"/>
          </a:xfrm>
          <a:prstGeom prst="rect">
            <a:avLst/>
          </a:prstGeom>
          <a:solidFill>
            <a:srgbClr val="002D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 name="Google Shape;34;p26"/>
          <p:cNvSpPr txBox="1"/>
          <p:nvPr>
            <p:ph type="title"/>
          </p:nvPr>
        </p:nvSpPr>
        <p:spPr>
          <a:xfrm>
            <a:off x="289212" y="427768"/>
            <a:ext cx="3784948" cy="902627"/>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02D72"/>
              </a:buClr>
              <a:buSzPts val="2800"/>
              <a:buFont typeface="Arial"/>
              <a:buNone/>
              <a:defRPr sz="2800">
                <a:solidFill>
                  <a:srgbClr val="002D7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6"/>
          <p:cNvSpPr txBox="1"/>
          <p:nvPr>
            <p:ph idx="1" type="body"/>
          </p:nvPr>
        </p:nvSpPr>
        <p:spPr>
          <a:xfrm>
            <a:off x="278608" y="1474347"/>
            <a:ext cx="3795552" cy="3909132"/>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Clr>
                <a:srgbClr val="777777"/>
              </a:buClr>
              <a:buSzPts val="2160"/>
              <a:buFont typeface="Arial"/>
              <a:buChar char="•"/>
              <a:defRPr sz="2400">
                <a:solidFill>
                  <a:srgbClr val="777777"/>
                </a:solidFill>
                <a:latin typeface="Arial"/>
                <a:ea typeface="Arial"/>
                <a:cs typeface="Arial"/>
                <a:sym typeface="Arial"/>
              </a:defRPr>
            </a:lvl1pPr>
            <a:lvl2pPr indent="-350519" lvl="1" marL="914400" algn="l">
              <a:lnSpc>
                <a:spcPct val="90000"/>
              </a:lnSpc>
              <a:spcBef>
                <a:spcPts val="500"/>
              </a:spcBef>
              <a:spcAft>
                <a:spcPts val="0"/>
              </a:spcAft>
              <a:buClr>
                <a:srgbClr val="777777"/>
              </a:buClr>
              <a:buSzPts val="1920"/>
              <a:buChar char="•"/>
              <a:defRPr sz="2400">
                <a:solidFill>
                  <a:srgbClr val="777777"/>
                </a:solidFill>
                <a:latin typeface="Arial"/>
                <a:ea typeface="Arial"/>
                <a:cs typeface="Arial"/>
                <a:sym typeface="Arial"/>
              </a:defRPr>
            </a:lvl2pPr>
            <a:lvl3pPr indent="-330200" lvl="2" marL="1371600" algn="l">
              <a:lnSpc>
                <a:spcPct val="90000"/>
              </a:lnSpc>
              <a:spcBef>
                <a:spcPts val="500"/>
              </a:spcBef>
              <a:spcAft>
                <a:spcPts val="0"/>
              </a:spcAft>
              <a:buClr>
                <a:srgbClr val="777777"/>
              </a:buClr>
              <a:buSzPts val="1600"/>
              <a:buChar char="•"/>
              <a:defRPr>
                <a:solidFill>
                  <a:srgbClr val="777777"/>
                </a:solidFill>
                <a:latin typeface="Arial"/>
                <a:ea typeface="Arial"/>
                <a:cs typeface="Arial"/>
                <a:sym typeface="Arial"/>
              </a:defRPr>
            </a:lvl3pPr>
            <a:lvl4pPr indent="-320039" lvl="3" marL="1828800" algn="l">
              <a:lnSpc>
                <a:spcPct val="90000"/>
              </a:lnSpc>
              <a:spcBef>
                <a:spcPts val="500"/>
              </a:spcBef>
              <a:spcAft>
                <a:spcPts val="0"/>
              </a:spcAft>
              <a:buClr>
                <a:srgbClr val="777777"/>
              </a:buClr>
              <a:buSzPts val="1440"/>
              <a:buChar char="•"/>
              <a:defRPr>
                <a:solidFill>
                  <a:srgbClr val="777777"/>
                </a:solidFill>
                <a:latin typeface="Arial"/>
                <a:ea typeface="Arial"/>
                <a:cs typeface="Arial"/>
                <a:sym typeface="Arial"/>
              </a:defRPr>
            </a:lvl4pPr>
            <a:lvl5pPr indent="-320039" lvl="4" marL="2286000" algn="l">
              <a:lnSpc>
                <a:spcPct val="90000"/>
              </a:lnSpc>
              <a:spcBef>
                <a:spcPts val="500"/>
              </a:spcBef>
              <a:spcAft>
                <a:spcPts val="0"/>
              </a:spcAft>
              <a:buClr>
                <a:srgbClr val="777777"/>
              </a:buClr>
              <a:buSzPts val="1440"/>
              <a:buChar char="•"/>
              <a:defRPr>
                <a:solidFill>
                  <a:srgbClr val="777777"/>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6"/>
          <p:cNvSpPr txBox="1"/>
          <p:nvPr>
            <p:ph idx="2" type="body"/>
          </p:nvPr>
        </p:nvSpPr>
        <p:spPr>
          <a:xfrm>
            <a:off x="4221480" y="427044"/>
            <a:ext cx="4643916" cy="495643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77777"/>
              </a:buClr>
              <a:buSzPts val="2000"/>
              <a:buNone/>
              <a:defRPr sz="2000">
                <a:solidFill>
                  <a:srgbClr val="777777"/>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7" name="Google Shape;37;p26"/>
          <p:cNvPicPr preferRelativeResize="0"/>
          <p:nvPr/>
        </p:nvPicPr>
        <p:blipFill rotWithShape="1">
          <a:blip r:embed="rId2">
            <a:alphaModFix/>
          </a:blip>
          <a:srcRect b="0" l="0" r="0" t="0"/>
          <a:stretch/>
        </p:blipFill>
        <p:spPr>
          <a:xfrm>
            <a:off x="7469904" y="6252719"/>
            <a:ext cx="1522215" cy="553532"/>
          </a:xfrm>
          <a:prstGeom prst="rect">
            <a:avLst/>
          </a:prstGeom>
          <a:noFill/>
          <a:ln>
            <a:noFill/>
          </a:ln>
        </p:spPr>
      </p:pic>
      <p:sp>
        <p:nvSpPr>
          <p:cNvPr id="38" name="Google Shape;38;p26"/>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Arial"/>
                <a:ea typeface="Arial"/>
                <a:cs typeface="Arial"/>
                <a:sym typeface="Arial"/>
              </a:defRPr>
            </a:lvl1pPr>
            <a:lvl2pPr indent="0" lvl="1" marL="0" algn="l">
              <a:spcBef>
                <a:spcPts val="0"/>
              </a:spcBef>
              <a:buNone/>
              <a:defRPr sz="1000">
                <a:solidFill>
                  <a:schemeClr val="lt1"/>
                </a:solidFill>
                <a:latin typeface="Arial"/>
                <a:ea typeface="Arial"/>
                <a:cs typeface="Arial"/>
                <a:sym typeface="Arial"/>
              </a:defRPr>
            </a:lvl2pPr>
            <a:lvl3pPr indent="0" lvl="2" marL="0" algn="l">
              <a:spcBef>
                <a:spcPts val="0"/>
              </a:spcBef>
              <a:buNone/>
              <a:defRPr sz="1000">
                <a:solidFill>
                  <a:schemeClr val="lt1"/>
                </a:solidFill>
                <a:latin typeface="Arial"/>
                <a:ea typeface="Arial"/>
                <a:cs typeface="Arial"/>
                <a:sym typeface="Arial"/>
              </a:defRPr>
            </a:lvl3pPr>
            <a:lvl4pPr indent="0" lvl="3" marL="0" algn="l">
              <a:spcBef>
                <a:spcPts val="0"/>
              </a:spcBef>
              <a:buNone/>
              <a:defRPr sz="1000">
                <a:solidFill>
                  <a:schemeClr val="lt1"/>
                </a:solidFill>
                <a:latin typeface="Arial"/>
                <a:ea typeface="Arial"/>
                <a:cs typeface="Arial"/>
                <a:sym typeface="Arial"/>
              </a:defRPr>
            </a:lvl4pPr>
            <a:lvl5pPr indent="0" lvl="4" marL="0" algn="l">
              <a:spcBef>
                <a:spcPts val="0"/>
              </a:spcBef>
              <a:buNone/>
              <a:defRPr sz="1000">
                <a:solidFill>
                  <a:schemeClr val="lt1"/>
                </a:solidFill>
                <a:latin typeface="Arial"/>
                <a:ea typeface="Arial"/>
                <a:cs typeface="Arial"/>
                <a:sym typeface="Arial"/>
              </a:defRPr>
            </a:lvl5pPr>
            <a:lvl6pPr indent="0" lvl="5" marL="0" algn="l">
              <a:spcBef>
                <a:spcPts val="0"/>
              </a:spcBef>
              <a:buNone/>
              <a:defRPr sz="1000">
                <a:solidFill>
                  <a:schemeClr val="lt1"/>
                </a:solidFill>
                <a:latin typeface="Arial"/>
                <a:ea typeface="Arial"/>
                <a:cs typeface="Arial"/>
                <a:sym typeface="Arial"/>
              </a:defRPr>
            </a:lvl6pPr>
            <a:lvl7pPr indent="0" lvl="6" marL="0" algn="l">
              <a:spcBef>
                <a:spcPts val="0"/>
              </a:spcBef>
              <a:buNone/>
              <a:defRPr sz="1000">
                <a:solidFill>
                  <a:schemeClr val="lt1"/>
                </a:solidFill>
                <a:latin typeface="Arial"/>
                <a:ea typeface="Arial"/>
                <a:cs typeface="Arial"/>
                <a:sym typeface="Arial"/>
              </a:defRPr>
            </a:lvl7pPr>
            <a:lvl8pPr indent="0" lvl="7" marL="0" algn="l">
              <a:spcBef>
                <a:spcPts val="0"/>
              </a:spcBef>
              <a:buNone/>
              <a:defRPr sz="1000">
                <a:solidFill>
                  <a:schemeClr val="lt1"/>
                </a:solidFill>
                <a:latin typeface="Arial"/>
                <a:ea typeface="Arial"/>
                <a:cs typeface="Arial"/>
                <a:sym typeface="Arial"/>
              </a:defRPr>
            </a:lvl8pPr>
            <a:lvl9pPr indent="0" lvl="8" marL="0" algn="l">
              <a:spcBef>
                <a:spcPts val="0"/>
              </a:spcBef>
              <a:buNone/>
              <a:defRPr sz="10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9" name="Google Shape;39;p26"/>
          <p:cNvPicPr preferRelativeResize="0"/>
          <p:nvPr/>
        </p:nvPicPr>
        <p:blipFill rotWithShape="1">
          <a:blip r:embed="rId3">
            <a:alphaModFix/>
          </a:blip>
          <a:srcRect b="10847" l="11064" r="0" t="4140"/>
          <a:stretch/>
        </p:blipFill>
        <p:spPr>
          <a:xfrm>
            <a:off x="7545845" y="6216078"/>
            <a:ext cx="1522215" cy="641926"/>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176">
          <p15:clr>
            <a:srgbClr val="FBAE40"/>
          </p15:clr>
        </p15:guide>
        <p15:guide id="3" pos="5585">
          <p15:clr>
            <a:srgbClr val="FBAE40"/>
          </p15:clr>
        </p15:guide>
        <p15:guide id="4" pos="265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zloženie obsahu">
  <p:cSld name="6_Rozloženie obsahu">
    <p:spTree>
      <p:nvGrpSpPr>
        <p:cNvPr id="40" name="Shape 40"/>
        <p:cNvGrpSpPr/>
        <p:nvPr/>
      </p:nvGrpSpPr>
      <p:grpSpPr>
        <a:xfrm>
          <a:off x="0" y="0"/>
          <a:ext cx="0" cy="0"/>
          <a:chOff x="0" y="0"/>
          <a:chExt cx="0" cy="0"/>
        </a:xfrm>
      </p:grpSpPr>
      <p:sp>
        <p:nvSpPr>
          <p:cNvPr id="41" name="Google Shape;41;p27"/>
          <p:cNvSpPr/>
          <p:nvPr/>
        </p:nvSpPr>
        <p:spPr>
          <a:xfrm>
            <a:off x="1" y="6216078"/>
            <a:ext cx="9144000" cy="641927"/>
          </a:xfrm>
          <a:prstGeom prst="rect">
            <a:avLst/>
          </a:prstGeom>
          <a:solidFill>
            <a:srgbClr val="002D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 name="Google Shape;42;p27"/>
          <p:cNvSpPr txBox="1"/>
          <p:nvPr>
            <p:ph type="title"/>
          </p:nvPr>
        </p:nvSpPr>
        <p:spPr>
          <a:xfrm>
            <a:off x="289212" y="427766"/>
            <a:ext cx="3774090" cy="87779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2D72"/>
              </a:buClr>
              <a:buSzPts val="2800"/>
              <a:buFont typeface="Arial"/>
              <a:buNone/>
              <a:defRPr sz="2800">
                <a:solidFill>
                  <a:srgbClr val="002D7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27"/>
          <p:cNvSpPr txBox="1"/>
          <p:nvPr>
            <p:ph idx="1" type="body"/>
          </p:nvPr>
        </p:nvSpPr>
        <p:spPr>
          <a:xfrm>
            <a:off x="278608" y="1449511"/>
            <a:ext cx="3784694" cy="4359152"/>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Clr>
                <a:srgbClr val="777777"/>
              </a:buClr>
              <a:buSzPts val="2160"/>
              <a:buFont typeface="Arial"/>
              <a:buChar char="•"/>
              <a:defRPr sz="2400">
                <a:solidFill>
                  <a:srgbClr val="777777"/>
                </a:solidFill>
                <a:latin typeface="Arial"/>
                <a:ea typeface="Arial"/>
                <a:cs typeface="Arial"/>
                <a:sym typeface="Arial"/>
              </a:defRPr>
            </a:lvl1pPr>
            <a:lvl2pPr indent="-350519" lvl="1" marL="914400" algn="l">
              <a:lnSpc>
                <a:spcPct val="90000"/>
              </a:lnSpc>
              <a:spcBef>
                <a:spcPts val="500"/>
              </a:spcBef>
              <a:spcAft>
                <a:spcPts val="0"/>
              </a:spcAft>
              <a:buClr>
                <a:srgbClr val="777777"/>
              </a:buClr>
              <a:buSzPts val="1920"/>
              <a:buChar char="•"/>
              <a:defRPr sz="2400">
                <a:solidFill>
                  <a:srgbClr val="777777"/>
                </a:solidFill>
                <a:latin typeface="Arial"/>
                <a:ea typeface="Arial"/>
                <a:cs typeface="Arial"/>
                <a:sym typeface="Arial"/>
              </a:defRPr>
            </a:lvl2pPr>
            <a:lvl3pPr indent="-330200" lvl="2" marL="1371600" algn="l">
              <a:lnSpc>
                <a:spcPct val="90000"/>
              </a:lnSpc>
              <a:spcBef>
                <a:spcPts val="500"/>
              </a:spcBef>
              <a:spcAft>
                <a:spcPts val="0"/>
              </a:spcAft>
              <a:buClr>
                <a:srgbClr val="777777"/>
              </a:buClr>
              <a:buSzPts val="1600"/>
              <a:buChar char="•"/>
              <a:defRPr>
                <a:solidFill>
                  <a:srgbClr val="777777"/>
                </a:solidFill>
                <a:latin typeface="Arial"/>
                <a:ea typeface="Arial"/>
                <a:cs typeface="Arial"/>
                <a:sym typeface="Arial"/>
              </a:defRPr>
            </a:lvl3pPr>
            <a:lvl4pPr indent="-320039" lvl="3" marL="1828800" algn="l">
              <a:lnSpc>
                <a:spcPct val="90000"/>
              </a:lnSpc>
              <a:spcBef>
                <a:spcPts val="500"/>
              </a:spcBef>
              <a:spcAft>
                <a:spcPts val="0"/>
              </a:spcAft>
              <a:buClr>
                <a:srgbClr val="777777"/>
              </a:buClr>
              <a:buSzPts val="1440"/>
              <a:buChar char="•"/>
              <a:defRPr>
                <a:solidFill>
                  <a:srgbClr val="777777"/>
                </a:solidFill>
                <a:latin typeface="Arial"/>
                <a:ea typeface="Arial"/>
                <a:cs typeface="Arial"/>
                <a:sym typeface="Arial"/>
              </a:defRPr>
            </a:lvl4pPr>
            <a:lvl5pPr indent="-320039" lvl="4" marL="2286000" algn="l">
              <a:lnSpc>
                <a:spcPct val="90000"/>
              </a:lnSpc>
              <a:spcBef>
                <a:spcPts val="500"/>
              </a:spcBef>
              <a:spcAft>
                <a:spcPts val="0"/>
              </a:spcAft>
              <a:buClr>
                <a:srgbClr val="777777"/>
              </a:buClr>
              <a:buSzPts val="1440"/>
              <a:buChar char="•"/>
              <a:defRPr>
                <a:solidFill>
                  <a:srgbClr val="777777"/>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7"/>
          <p:cNvSpPr txBox="1"/>
          <p:nvPr>
            <p:ph idx="2" type="body"/>
          </p:nvPr>
        </p:nvSpPr>
        <p:spPr>
          <a:xfrm>
            <a:off x="4213942" y="2607323"/>
            <a:ext cx="4651453" cy="32013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77777"/>
              </a:buClr>
              <a:buSzPts val="2000"/>
              <a:buNone/>
              <a:defRPr sz="2000">
                <a:solidFill>
                  <a:srgbClr val="777777"/>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27"/>
          <p:cNvSpPr txBox="1"/>
          <p:nvPr>
            <p:ph idx="3" type="body"/>
          </p:nvPr>
        </p:nvSpPr>
        <p:spPr>
          <a:xfrm>
            <a:off x="4208897" y="427771"/>
            <a:ext cx="2257943" cy="199980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77777"/>
              </a:buClr>
              <a:buSzPts val="2000"/>
              <a:buNone/>
              <a:defRPr sz="2000">
                <a:solidFill>
                  <a:srgbClr val="777777"/>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7"/>
          <p:cNvSpPr txBox="1"/>
          <p:nvPr>
            <p:ph idx="4" type="body"/>
          </p:nvPr>
        </p:nvSpPr>
        <p:spPr>
          <a:xfrm>
            <a:off x="6612435" y="427770"/>
            <a:ext cx="2252962" cy="199539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77777"/>
              </a:buClr>
              <a:buSzPts val="2000"/>
              <a:buNone/>
              <a:defRPr sz="2000">
                <a:solidFill>
                  <a:srgbClr val="777777"/>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7"/>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Arial"/>
                <a:ea typeface="Arial"/>
                <a:cs typeface="Arial"/>
                <a:sym typeface="Arial"/>
              </a:defRPr>
            </a:lvl1pPr>
            <a:lvl2pPr indent="0" lvl="1" marL="0" algn="l">
              <a:spcBef>
                <a:spcPts val="0"/>
              </a:spcBef>
              <a:buNone/>
              <a:defRPr sz="1000">
                <a:solidFill>
                  <a:schemeClr val="lt1"/>
                </a:solidFill>
                <a:latin typeface="Arial"/>
                <a:ea typeface="Arial"/>
                <a:cs typeface="Arial"/>
                <a:sym typeface="Arial"/>
              </a:defRPr>
            </a:lvl2pPr>
            <a:lvl3pPr indent="0" lvl="2" marL="0" algn="l">
              <a:spcBef>
                <a:spcPts val="0"/>
              </a:spcBef>
              <a:buNone/>
              <a:defRPr sz="1000">
                <a:solidFill>
                  <a:schemeClr val="lt1"/>
                </a:solidFill>
                <a:latin typeface="Arial"/>
                <a:ea typeface="Arial"/>
                <a:cs typeface="Arial"/>
                <a:sym typeface="Arial"/>
              </a:defRPr>
            </a:lvl3pPr>
            <a:lvl4pPr indent="0" lvl="3" marL="0" algn="l">
              <a:spcBef>
                <a:spcPts val="0"/>
              </a:spcBef>
              <a:buNone/>
              <a:defRPr sz="1000">
                <a:solidFill>
                  <a:schemeClr val="lt1"/>
                </a:solidFill>
                <a:latin typeface="Arial"/>
                <a:ea typeface="Arial"/>
                <a:cs typeface="Arial"/>
                <a:sym typeface="Arial"/>
              </a:defRPr>
            </a:lvl4pPr>
            <a:lvl5pPr indent="0" lvl="4" marL="0" algn="l">
              <a:spcBef>
                <a:spcPts val="0"/>
              </a:spcBef>
              <a:buNone/>
              <a:defRPr sz="1000">
                <a:solidFill>
                  <a:schemeClr val="lt1"/>
                </a:solidFill>
                <a:latin typeface="Arial"/>
                <a:ea typeface="Arial"/>
                <a:cs typeface="Arial"/>
                <a:sym typeface="Arial"/>
              </a:defRPr>
            </a:lvl5pPr>
            <a:lvl6pPr indent="0" lvl="5" marL="0" algn="l">
              <a:spcBef>
                <a:spcPts val="0"/>
              </a:spcBef>
              <a:buNone/>
              <a:defRPr sz="1000">
                <a:solidFill>
                  <a:schemeClr val="lt1"/>
                </a:solidFill>
                <a:latin typeface="Arial"/>
                <a:ea typeface="Arial"/>
                <a:cs typeface="Arial"/>
                <a:sym typeface="Arial"/>
              </a:defRPr>
            </a:lvl6pPr>
            <a:lvl7pPr indent="0" lvl="6" marL="0" algn="l">
              <a:spcBef>
                <a:spcPts val="0"/>
              </a:spcBef>
              <a:buNone/>
              <a:defRPr sz="1000">
                <a:solidFill>
                  <a:schemeClr val="lt1"/>
                </a:solidFill>
                <a:latin typeface="Arial"/>
                <a:ea typeface="Arial"/>
                <a:cs typeface="Arial"/>
                <a:sym typeface="Arial"/>
              </a:defRPr>
            </a:lvl7pPr>
            <a:lvl8pPr indent="0" lvl="7" marL="0" algn="l">
              <a:spcBef>
                <a:spcPts val="0"/>
              </a:spcBef>
              <a:buNone/>
              <a:defRPr sz="1000">
                <a:solidFill>
                  <a:schemeClr val="lt1"/>
                </a:solidFill>
                <a:latin typeface="Arial"/>
                <a:ea typeface="Arial"/>
                <a:cs typeface="Arial"/>
                <a:sym typeface="Arial"/>
              </a:defRPr>
            </a:lvl8pPr>
            <a:lvl9pPr indent="0" lvl="8" marL="0" algn="l">
              <a:spcBef>
                <a:spcPts val="0"/>
              </a:spcBef>
              <a:buNone/>
              <a:defRPr sz="10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48" name="Google Shape;48;p27"/>
          <p:cNvPicPr preferRelativeResize="0"/>
          <p:nvPr/>
        </p:nvPicPr>
        <p:blipFill rotWithShape="1">
          <a:blip r:embed="rId2">
            <a:alphaModFix/>
          </a:blip>
          <a:srcRect b="10847" l="11064" r="0" t="4140"/>
          <a:stretch/>
        </p:blipFill>
        <p:spPr>
          <a:xfrm>
            <a:off x="7545845" y="6216078"/>
            <a:ext cx="1522215" cy="641926"/>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176">
          <p15:clr>
            <a:srgbClr val="FBAE40"/>
          </p15:clr>
        </p15:guide>
        <p15:guide id="3" pos="5585">
          <p15:clr>
            <a:srgbClr val="FBAE40"/>
          </p15:clr>
        </p15:guide>
        <p15:guide id="4" pos="265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Rozloženie obsahu">
  <p:cSld name="10_Rozloženie obsahu">
    <p:spTree>
      <p:nvGrpSpPr>
        <p:cNvPr id="49" name="Shape 49"/>
        <p:cNvGrpSpPr/>
        <p:nvPr/>
      </p:nvGrpSpPr>
      <p:grpSpPr>
        <a:xfrm>
          <a:off x="0" y="0"/>
          <a:ext cx="0" cy="0"/>
          <a:chOff x="0" y="0"/>
          <a:chExt cx="0" cy="0"/>
        </a:xfrm>
      </p:grpSpPr>
      <p:sp>
        <p:nvSpPr>
          <p:cNvPr id="50" name="Google Shape;50;p28"/>
          <p:cNvSpPr/>
          <p:nvPr/>
        </p:nvSpPr>
        <p:spPr>
          <a:xfrm>
            <a:off x="1" y="6216078"/>
            <a:ext cx="9144000" cy="641927"/>
          </a:xfrm>
          <a:prstGeom prst="rect">
            <a:avLst/>
          </a:prstGeom>
          <a:solidFill>
            <a:srgbClr val="002D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 name="Google Shape;51;p28"/>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D72"/>
              </a:buClr>
              <a:buSzPts val="2800"/>
              <a:buFont typeface="Arial"/>
              <a:buNone/>
              <a:defRPr sz="2800">
                <a:solidFill>
                  <a:srgbClr val="002D7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2" name="Google Shape;52;p28"/>
          <p:cNvPicPr preferRelativeResize="0"/>
          <p:nvPr/>
        </p:nvPicPr>
        <p:blipFill rotWithShape="1">
          <a:blip r:embed="rId2">
            <a:alphaModFix/>
          </a:blip>
          <a:srcRect b="0" l="0" r="0" t="0"/>
          <a:stretch/>
        </p:blipFill>
        <p:spPr>
          <a:xfrm>
            <a:off x="7469904" y="6252719"/>
            <a:ext cx="1522215" cy="553532"/>
          </a:xfrm>
          <a:prstGeom prst="rect">
            <a:avLst/>
          </a:prstGeom>
          <a:noFill/>
          <a:ln>
            <a:noFill/>
          </a:ln>
        </p:spPr>
      </p:pic>
      <p:sp>
        <p:nvSpPr>
          <p:cNvPr id="53" name="Google Shape;53;p28"/>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Arial"/>
                <a:ea typeface="Arial"/>
                <a:cs typeface="Arial"/>
                <a:sym typeface="Arial"/>
              </a:defRPr>
            </a:lvl1pPr>
            <a:lvl2pPr indent="0" lvl="1" marL="0" algn="l">
              <a:spcBef>
                <a:spcPts val="0"/>
              </a:spcBef>
              <a:buNone/>
              <a:defRPr sz="1000">
                <a:solidFill>
                  <a:schemeClr val="lt1"/>
                </a:solidFill>
                <a:latin typeface="Arial"/>
                <a:ea typeface="Arial"/>
                <a:cs typeface="Arial"/>
                <a:sym typeface="Arial"/>
              </a:defRPr>
            </a:lvl2pPr>
            <a:lvl3pPr indent="0" lvl="2" marL="0" algn="l">
              <a:spcBef>
                <a:spcPts val="0"/>
              </a:spcBef>
              <a:buNone/>
              <a:defRPr sz="1000">
                <a:solidFill>
                  <a:schemeClr val="lt1"/>
                </a:solidFill>
                <a:latin typeface="Arial"/>
                <a:ea typeface="Arial"/>
                <a:cs typeface="Arial"/>
                <a:sym typeface="Arial"/>
              </a:defRPr>
            </a:lvl3pPr>
            <a:lvl4pPr indent="0" lvl="3" marL="0" algn="l">
              <a:spcBef>
                <a:spcPts val="0"/>
              </a:spcBef>
              <a:buNone/>
              <a:defRPr sz="1000">
                <a:solidFill>
                  <a:schemeClr val="lt1"/>
                </a:solidFill>
                <a:latin typeface="Arial"/>
                <a:ea typeface="Arial"/>
                <a:cs typeface="Arial"/>
                <a:sym typeface="Arial"/>
              </a:defRPr>
            </a:lvl4pPr>
            <a:lvl5pPr indent="0" lvl="4" marL="0" algn="l">
              <a:spcBef>
                <a:spcPts val="0"/>
              </a:spcBef>
              <a:buNone/>
              <a:defRPr sz="1000">
                <a:solidFill>
                  <a:schemeClr val="lt1"/>
                </a:solidFill>
                <a:latin typeface="Arial"/>
                <a:ea typeface="Arial"/>
                <a:cs typeface="Arial"/>
                <a:sym typeface="Arial"/>
              </a:defRPr>
            </a:lvl5pPr>
            <a:lvl6pPr indent="0" lvl="5" marL="0" algn="l">
              <a:spcBef>
                <a:spcPts val="0"/>
              </a:spcBef>
              <a:buNone/>
              <a:defRPr sz="1000">
                <a:solidFill>
                  <a:schemeClr val="lt1"/>
                </a:solidFill>
                <a:latin typeface="Arial"/>
                <a:ea typeface="Arial"/>
                <a:cs typeface="Arial"/>
                <a:sym typeface="Arial"/>
              </a:defRPr>
            </a:lvl6pPr>
            <a:lvl7pPr indent="0" lvl="6" marL="0" algn="l">
              <a:spcBef>
                <a:spcPts val="0"/>
              </a:spcBef>
              <a:buNone/>
              <a:defRPr sz="1000">
                <a:solidFill>
                  <a:schemeClr val="lt1"/>
                </a:solidFill>
                <a:latin typeface="Arial"/>
                <a:ea typeface="Arial"/>
                <a:cs typeface="Arial"/>
                <a:sym typeface="Arial"/>
              </a:defRPr>
            </a:lvl7pPr>
            <a:lvl8pPr indent="0" lvl="7" marL="0" algn="l">
              <a:spcBef>
                <a:spcPts val="0"/>
              </a:spcBef>
              <a:buNone/>
              <a:defRPr sz="1000">
                <a:solidFill>
                  <a:schemeClr val="lt1"/>
                </a:solidFill>
                <a:latin typeface="Arial"/>
                <a:ea typeface="Arial"/>
                <a:cs typeface="Arial"/>
                <a:sym typeface="Arial"/>
              </a:defRPr>
            </a:lvl8pPr>
            <a:lvl9pPr indent="0" lvl="8" marL="0" algn="l">
              <a:spcBef>
                <a:spcPts val="0"/>
              </a:spcBef>
              <a:buNone/>
              <a:defRPr sz="10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aphicFrame>
        <p:nvGraphicFramePr>
          <p:cNvPr id="54" name="Google Shape;54;p28"/>
          <p:cNvGraphicFramePr/>
          <p:nvPr/>
        </p:nvGraphicFramePr>
        <p:xfrm>
          <a:off x="279401" y="1217900"/>
          <a:ext cx="8586788" cy="4239636"/>
        </p:xfrm>
        <a:graphic>
          <a:graphicData uri="http://schemas.openxmlformats.org/drawingml/2006/chart">
            <c:chart r:id="rId3"/>
          </a:graphicData>
        </a:graphic>
      </p:graphicFrame>
      <p:pic>
        <p:nvPicPr>
          <p:cNvPr id="55" name="Google Shape;55;p28"/>
          <p:cNvPicPr preferRelativeResize="0"/>
          <p:nvPr/>
        </p:nvPicPr>
        <p:blipFill rotWithShape="1">
          <a:blip r:embed="rId4">
            <a:alphaModFix/>
          </a:blip>
          <a:srcRect b="10847" l="11064" r="0" t="4140"/>
          <a:stretch/>
        </p:blipFill>
        <p:spPr>
          <a:xfrm>
            <a:off x="7545845" y="6216078"/>
            <a:ext cx="1522215" cy="641926"/>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176">
          <p15:clr>
            <a:srgbClr val="FBAE40"/>
          </p15:clr>
        </p15:guide>
        <p15:guide id="3" pos="558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Rozloženie obsahu">
  <p:cSld name="8_Rozloženie obsahu">
    <p:spTree>
      <p:nvGrpSpPr>
        <p:cNvPr id="56" name="Shape 56"/>
        <p:cNvGrpSpPr/>
        <p:nvPr/>
      </p:nvGrpSpPr>
      <p:grpSpPr>
        <a:xfrm>
          <a:off x="0" y="0"/>
          <a:ext cx="0" cy="0"/>
          <a:chOff x="0" y="0"/>
          <a:chExt cx="0" cy="0"/>
        </a:xfrm>
      </p:grpSpPr>
      <p:sp>
        <p:nvSpPr>
          <p:cNvPr id="57" name="Google Shape;57;p29"/>
          <p:cNvSpPr/>
          <p:nvPr/>
        </p:nvSpPr>
        <p:spPr>
          <a:xfrm>
            <a:off x="1" y="6216078"/>
            <a:ext cx="9144000" cy="641927"/>
          </a:xfrm>
          <a:prstGeom prst="rect">
            <a:avLst/>
          </a:prstGeom>
          <a:solidFill>
            <a:srgbClr val="002D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 name="Google Shape;58;p29"/>
          <p:cNvSpPr txBox="1"/>
          <p:nvPr>
            <p:ph type="title"/>
          </p:nvPr>
        </p:nvSpPr>
        <p:spPr>
          <a:xfrm>
            <a:off x="278608" y="4934113"/>
            <a:ext cx="8586788" cy="902627"/>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02D72"/>
              </a:buClr>
              <a:buSzPts val="3600"/>
              <a:buFont typeface="Arial"/>
              <a:buNone/>
              <a:defRPr sz="3600">
                <a:solidFill>
                  <a:srgbClr val="002D7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29"/>
          <p:cNvSpPr txBox="1"/>
          <p:nvPr>
            <p:ph idx="1" type="body"/>
          </p:nvPr>
        </p:nvSpPr>
        <p:spPr>
          <a:xfrm>
            <a:off x="278608" y="4246568"/>
            <a:ext cx="8586788" cy="68262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BFBFBF"/>
              </a:buClr>
              <a:buSzPts val="2000"/>
              <a:buNone/>
              <a:defRPr sz="2000">
                <a:solidFill>
                  <a:srgbClr val="BFBFBF"/>
                </a:solidFill>
                <a:latin typeface="Arial"/>
                <a:ea typeface="Arial"/>
                <a:cs typeface="Arial"/>
                <a:sym typeface="Arial"/>
              </a:defRPr>
            </a:lvl1pPr>
            <a:lvl2pPr indent="-228600" lvl="1" marL="914400" algn="l">
              <a:lnSpc>
                <a:spcPct val="90000"/>
              </a:lnSpc>
              <a:spcBef>
                <a:spcPts val="500"/>
              </a:spcBef>
              <a:spcAft>
                <a:spcPts val="0"/>
              </a:spcAft>
              <a:buClr>
                <a:srgbClr val="BFBFBF"/>
              </a:buClr>
              <a:buSzPts val="2400"/>
              <a:buNone/>
              <a:defRPr>
                <a:solidFill>
                  <a:srgbClr val="BFBFBF"/>
                </a:solidFill>
                <a:latin typeface="Arial"/>
                <a:ea typeface="Arial"/>
                <a:cs typeface="Arial"/>
                <a:sym typeface="Arial"/>
              </a:defRPr>
            </a:lvl2pPr>
            <a:lvl3pPr indent="-228600" lvl="2" marL="1371600" algn="l">
              <a:lnSpc>
                <a:spcPct val="90000"/>
              </a:lnSpc>
              <a:spcBef>
                <a:spcPts val="500"/>
              </a:spcBef>
              <a:spcAft>
                <a:spcPts val="0"/>
              </a:spcAft>
              <a:buClr>
                <a:srgbClr val="BFBFBF"/>
              </a:buClr>
              <a:buSzPts val="2000"/>
              <a:buNone/>
              <a:defRPr>
                <a:solidFill>
                  <a:srgbClr val="BFBFBF"/>
                </a:solidFill>
                <a:latin typeface="Arial"/>
                <a:ea typeface="Arial"/>
                <a:cs typeface="Arial"/>
                <a:sym typeface="Arial"/>
              </a:defRPr>
            </a:lvl3pPr>
            <a:lvl4pPr indent="-228600" lvl="3" marL="1828800" algn="l">
              <a:lnSpc>
                <a:spcPct val="90000"/>
              </a:lnSpc>
              <a:spcBef>
                <a:spcPts val="500"/>
              </a:spcBef>
              <a:spcAft>
                <a:spcPts val="0"/>
              </a:spcAft>
              <a:buClr>
                <a:srgbClr val="BFBFBF"/>
              </a:buClr>
              <a:buSzPts val="1800"/>
              <a:buNone/>
              <a:defRPr>
                <a:solidFill>
                  <a:srgbClr val="BFBFBF"/>
                </a:solidFill>
                <a:latin typeface="Arial"/>
                <a:ea typeface="Arial"/>
                <a:cs typeface="Arial"/>
                <a:sym typeface="Arial"/>
              </a:defRPr>
            </a:lvl4pPr>
            <a:lvl5pPr indent="-228600" lvl="4" marL="2286000" algn="l">
              <a:lnSpc>
                <a:spcPct val="90000"/>
              </a:lnSpc>
              <a:spcBef>
                <a:spcPts val="500"/>
              </a:spcBef>
              <a:spcAft>
                <a:spcPts val="0"/>
              </a:spcAft>
              <a:buClr>
                <a:srgbClr val="BFBFBF"/>
              </a:buClr>
              <a:buSzPts val="1800"/>
              <a:buNone/>
              <a:defRPr>
                <a:solidFill>
                  <a:srgbClr val="BFBFBF"/>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0" name="Google Shape;60;p29"/>
          <p:cNvPicPr preferRelativeResize="0"/>
          <p:nvPr/>
        </p:nvPicPr>
        <p:blipFill rotWithShape="1">
          <a:blip r:embed="rId2">
            <a:alphaModFix/>
          </a:blip>
          <a:srcRect b="0" l="0" r="0" t="0"/>
          <a:stretch/>
        </p:blipFill>
        <p:spPr>
          <a:xfrm>
            <a:off x="7469904" y="6252719"/>
            <a:ext cx="1522215" cy="553532"/>
          </a:xfrm>
          <a:prstGeom prst="rect">
            <a:avLst/>
          </a:prstGeom>
          <a:noFill/>
          <a:ln>
            <a:noFill/>
          </a:ln>
        </p:spPr>
      </p:pic>
      <p:sp>
        <p:nvSpPr>
          <p:cNvPr id="61" name="Google Shape;61;p29"/>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Arial"/>
                <a:ea typeface="Arial"/>
                <a:cs typeface="Arial"/>
                <a:sym typeface="Arial"/>
              </a:defRPr>
            </a:lvl1pPr>
            <a:lvl2pPr indent="0" lvl="1" marL="0" algn="l">
              <a:spcBef>
                <a:spcPts val="0"/>
              </a:spcBef>
              <a:buNone/>
              <a:defRPr sz="1000">
                <a:solidFill>
                  <a:schemeClr val="lt1"/>
                </a:solidFill>
                <a:latin typeface="Arial"/>
                <a:ea typeface="Arial"/>
                <a:cs typeface="Arial"/>
                <a:sym typeface="Arial"/>
              </a:defRPr>
            </a:lvl2pPr>
            <a:lvl3pPr indent="0" lvl="2" marL="0" algn="l">
              <a:spcBef>
                <a:spcPts val="0"/>
              </a:spcBef>
              <a:buNone/>
              <a:defRPr sz="1000">
                <a:solidFill>
                  <a:schemeClr val="lt1"/>
                </a:solidFill>
                <a:latin typeface="Arial"/>
                <a:ea typeface="Arial"/>
                <a:cs typeface="Arial"/>
                <a:sym typeface="Arial"/>
              </a:defRPr>
            </a:lvl3pPr>
            <a:lvl4pPr indent="0" lvl="3" marL="0" algn="l">
              <a:spcBef>
                <a:spcPts val="0"/>
              </a:spcBef>
              <a:buNone/>
              <a:defRPr sz="1000">
                <a:solidFill>
                  <a:schemeClr val="lt1"/>
                </a:solidFill>
                <a:latin typeface="Arial"/>
                <a:ea typeface="Arial"/>
                <a:cs typeface="Arial"/>
                <a:sym typeface="Arial"/>
              </a:defRPr>
            </a:lvl4pPr>
            <a:lvl5pPr indent="0" lvl="4" marL="0" algn="l">
              <a:spcBef>
                <a:spcPts val="0"/>
              </a:spcBef>
              <a:buNone/>
              <a:defRPr sz="1000">
                <a:solidFill>
                  <a:schemeClr val="lt1"/>
                </a:solidFill>
                <a:latin typeface="Arial"/>
                <a:ea typeface="Arial"/>
                <a:cs typeface="Arial"/>
                <a:sym typeface="Arial"/>
              </a:defRPr>
            </a:lvl5pPr>
            <a:lvl6pPr indent="0" lvl="5" marL="0" algn="l">
              <a:spcBef>
                <a:spcPts val="0"/>
              </a:spcBef>
              <a:buNone/>
              <a:defRPr sz="1000">
                <a:solidFill>
                  <a:schemeClr val="lt1"/>
                </a:solidFill>
                <a:latin typeface="Arial"/>
                <a:ea typeface="Arial"/>
                <a:cs typeface="Arial"/>
                <a:sym typeface="Arial"/>
              </a:defRPr>
            </a:lvl6pPr>
            <a:lvl7pPr indent="0" lvl="6" marL="0" algn="l">
              <a:spcBef>
                <a:spcPts val="0"/>
              </a:spcBef>
              <a:buNone/>
              <a:defRPr sz="1000">
                <a:solidFill>
                  <a:schemeClr val="lt1"/>
                </a:solidFill>
                <a:latin typeface="Arial"/>
                <a:ea typeface="Arial"/>
                <a:cs typeface="Arial"/>
                <a:sym typeface="Arial"/>
              </a:defRPr>
            </a:lvl7pPr>
            <a:lvl8pPr indent="0" lvl="7" marL="0" algn="l">
              <a:spcBef>
                <a:spcPts val="0"/>
              </a:spcBef>
              <a:buNone/>
              <a:defRPr sz="1000">
                <a:solidFill>
                  <a:schemeClr val="lt1"/>
                </a:solidFill>
                <a:latin typeface="Arial"/>
                <a:ea typeface="Arial"/>
                <a:cs typeface="Arial"/>
                <a:sym typeface="Arial"/>
              </a:defRPr>
            </a:lvl8pPr>
            <a:lvl9pPr indent="0" lvl="8" marL="0" algn="l">
              <a:spcBef>
                <a:spcPts val="0"/>
              </a:spcBef>
              <a:buNone/>
              <a:defRPr sz="10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62" name="Google Shape;62;p29"/>
          <p:cNvPicPr preferRelativeResize="0"/>
          <p:nvPr/>
        </p:nvPicPr>
        <p:blipFill rotWithShape="1">
          <a:blip r:embed="rId3">
            <a:alphaModFix/>
          </a:blip>
          <a:srcRect b="10847" l="11064" r="0" t="4140"/>
          <a:stretch/>
        </p:blipFill>
        <p:spPr>
          <a:xfrm>
            <a:off x="7545845" y="6216078"/>
            <a:ext cx="1522215" cy="641926"/>
          </a:xfrm>
          <a:prstGeom prst="rect">
            <a:avLst/>
          </a:prstGeom>
          <a:noFill/>
          <a:ln>
            <a:noFill/>
          </a:ln>
        </p:spPr>
      </p:pic>
    </p:spTree>
  </p:cSld>
  <p:clrMapOvr>
    <a:masterClrMapping/>
  </p:clrMapOvr>
  <p:extLst>
    <p:ext uri="{DCECCB84-F9BA-43D5-87BE-67443E8EF086}">
      <p15:sldGuideLst>
        <p15:guide id="1" orient="horz" pos="4156">
          <p15:clr>
            <a:srgbClr val="FBAE40"/>
          </p15:clr>
        </p15:guide>
        <p15:guide id="2" pos="176">
          <p15:clr>
            <a:srgbClr val="FBAE40"/>
          </p15:clr>
        </p15:guide>
        <p15:guide id="3" pos="5585">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2.jpg"/><Relationship Id="rId4" Type="http://schemas.openxmlformats.org/officeDocument/2006/relationships/image" Target="../media/image52.jpg"/><Relationship Id="rId5" Type="http://schemas.openxmlformats.org/officeDocument/2006/relationships/image" Target="../media/image113.jpg"/><Relationship Id="rId6" Type="http://schemas.openxmlformats.org/officeDocument/2006/relationships/image" Target="../media/image13.png"/><Relationship Id="rId7" Type="http://schemas.openxmlformats.org/officeDocument/2006/relationships/image" Target="../media/image140.jp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5.jpg"/><Relationship Id="rId4" Type="http://schemas.openxmlformats.org/officeDocument/2006/relationships/image" Target="../media/image64.jpg"/><Relationship Id="rId5" Type="http://schemas.openxmlformats.org/officeDocument/2006/relationships/image" Target="../media/image74.jpg"/><Relationship Id="rId6" Type="http://schemas.openxmlformats.org/officeDocument/2006/relationships/image" Target="../media/image5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pioneer-alliance.eu/" TargetMode="External"/><Relationship Id="rId4" Type="http://schemas.openxmlformats.org/officeDocument/2006/relationships/hyperlink" Target="https://www.linkedin.com/company/pioneer-alliance/" TargetMode="External"/><Relationship Id="rId5" Type="http://schemas.openxmlformats.org/officeDocument/2006/relationships/image" Target="../media/image59.jpg"/><Relationship Id="rId6" Type="http://schemas.openxmlformats.org/officeDocument/2006/relationships/image" Target="../media/image8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40" Type="http://schemas.openxmlformats.org/officeDocument/2006/relationships/image" Target="../media/image117.jpg"/><Relationship Id="rId20" Type="http://schemas.openxmlformats.org/officeDocument/2006/relationships/image" Target="../media/image86.png"/><Relationship Id="rId42" Type="http://schemas.openxmlformats.org/officeDocument/2006/relationships/image" Target="../media/image112.jpg"/><Relationship Id="rId41" Type="http://schemas.openxmlformats.org/officeDocument/2006/relationships/image" Target="../media/image100.jpg"/><Relationship Id="rId22" Type="http://schemas.openxmlformats.org/officeDocument/2006/relationships/image" Target="../media/image81.jpg"/><Relationship Id="rId44" Type="http://schemas.openxmlformats.org/officeDocument/2006/relationships/image" Target="../media/image106.png"/><Relationship Id="rId21" Type="http://schemas.openxmlformats.org/officeDocument/2006/relationships/image" Target="../media/image84.png"/><Relationship Id="rId43" Type="http://schemas.openxmlformats.org/officeDocument/2006/relationships/image" Target="../media/image103.png"/><Relationship Id="rId24" Type="http://schemas.openxmlformats.org/officeDocument/2006/relationships/image" Target="../media/image71.png"/><Relationship Id="rId46" Type="http://schemas.openxmlformats.org/officeDocument/2006/relationships/image" Target="../media/image121.png"/><Relationship Id="rId23" Type="http://schemas.openxmlformats.org/officeDocument/2006/relationships/image" Target="../media/image77.jpg"/><Relationship Id="rId4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2.jpg"/><Relationship Id="rId4" Type="http://schemas.openxmlformats.org/officeDocument/2006/relationships/image" Target="../media/image83.png"/><Relationship Id="rId9" Type="http://schemas.openxmlformats.org/officeDocument/2006/relationships/image" Target="../media/image65.png"/><Relationship Id="rId26" Type="http://schemas.openxmlformats.org/officeDocument/2006/relationships/image" Target="../media/image78.jpg"/><Relationship Id="rId25" Type="http://schemas.openxmlformats.org/officeDocument/2006/relationships/image" Target="../media/image107.png"/><Relationship Id="rId47" Type="http://schemas.openxmlformats.org/officeDocument/2006/relationships/image" Target="../media/image122.png"/><Relationship Id="rId28" Type="http://schemas.openxmlformats.org/officeDocument/2006/relationships/image" Target="../media/image98.png"/><Relationship Id="rId27" Type="http://schemas.openxmlformats.org/officeDocument/2006/relationships/image" Target="../media/image90.png"/><Relationship Id="rId5" Type="http://schemas.openxmlformats.org/officeDocument/2006/relationships/image" Target="../media/image80.png"/><Relationship Id="rId6" Type="http://schemas.openxmlformats.org/officeDocument/2006/relationships/image" Target="../media/image70.png"/><Relationship Id="rId29" Type="http://schemas.openxmlformats.org/officeDocument/2006/relationships/image" Target="../media/image105.jpg"/><Relationship Id="rId7" Type="http://schemas.openxmlformats.org/officeDocument/2006/relationships/image" Target="../media/image60.png"/><Relationship Id="rId8" Type="http://schemas.openxmlformats.org/officeDocument/2006/relationships/image" Target="../media/image69.png"/><Relationship Id="rId31" Type="http://schemas.openxmlformats.org/officeDocument/2006/relationships/image" Target="../media/image87.png"/><Relationship Id="rId30" Type="http://schemas.openxmlformats.org/officeDocument/2006/relationships/image" Target="../media/image96.png"/><Relationship Id="rId11" Type="http://schemas.openxmlformats.org/officeDocument/2006/relationships/image" Target="../media/image68.png"/><Relationship Id="rId33" Type="http://schemas.openxmlformats.org/officeDocument/2006/relationships/image" Target="../media/image93.png"/><Relationship Id="rId10" Type="http://schemas.openxmlformats.org/officeDocument/2006/relationships/image" Target="../media/image75.png"/><Relationship Id="rId32" Type="http://schemas.openxmlformats.org/officeDocument/2006/relationships/image" Target="../media/image85.png"/><Relationship Id="rId13" Type="http://schemas.openxmlformats.org/officeDocument/2006/relationships/image" Target="../media/image79.png"/><Relationship Id="rId35" Type="http://schemas.openxmlformats.org/officeDocument/2006/relationships/image" Target="../media/image95.jpg"/><Relationship Id="rId12" Type="http://schemas.openxmlformats.org/officeDocument/2006/relationships/image" Target="../media/image63.png"/><Relationship Id="rId34" Type="http://schemas.openxmlformats.org/officeDocument/2006/relationships/image" Target="../media/image97.png"/><Relationship Id="rId15" Type="http://schemas.openxmlformats.org/officeDocument/2006/relationships/image" Target="../media/image72.jpg"/><Relationship Id="rId37" Type="http://schemas.openxmlformats.org/officeDocument/2006/relationships/image" Target="../media/image91.png"/><Relationship Id="rId14" Type="http://schemas.openxmlformats.org/officeDocument/2006/relationships/image" Target="../media/image88.png"/><Relationship Id="rId36" Type="http://schemas.openxmlformats.org/officeDocument/2006/relationships/image" Target="../media/image94.png"/><Relationship Id="rId17" Type="http://schemas.openxmlformats.org/officeDocument/2006/relationships/image" Target="../media/image92.png"/><Relationship Id="rId39" Type="http://schemas.openxmlformats.org/officeDocument/2006/relationships/image" Target="../media/image99.png"/><Relationship Id="rId16" Type="http://schemas.openxmlformats.org/officeDocument/2006/relationships/image" Target="../media/image76.png"/><Relationship Id="rId38" Type="http://schemas.openxmlformats.org/officeDocument/2006/relationships/image" Target="../media/image120.png"/><Relationship Id="rId19" Type="http://schemas.openxmlformats.org/officeDocument/2006/relationships/image" Target="../media/image73.png"/><Relationship Id="rId18" Type="http://schemas.openxmlformats.org/officeDocument/2006/relationships/image" Target="../media/image8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7.png"/><Relationship Id="rId4" Type="http://schemas.openxmlformats.org/officeDocument/2006/relationships/image" Target="../media/image114.png"/><Relationship Id="rId5" Type="http://schemas.openxmlformats.org/officeDocument/2006/relationships/image" Target="../media/image1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8.png"/><Relationship Id="rId4" Type="http://schemas.openxmlformats.org/officeDocument/2006/relationships/image" Target="../media/image88.png"/><Relationship Id="rId9" Type="http://schemas.openxmlformats.org/officeDocument/2006/relationships/image" Target="../media/image92.png"/><Relationship Id="rId5" Type="http://schemas.openxmlformats.org/officeDocument/2006/relationships/image" Target="../media/image111.png"/><Relationship Id="rId6" Type="http://schemas.openxmlformats.org/officeDocument/2006/relationships/image" Target="../media/image129.jpg"/><Relationship Id="rId7" Type="http://schemas.openxmlformats.org/officeDocument/2006/relationships/image" Target="../media/image79.png"/><Relationship Id="rId8" Type="http://schemas.openxmlformats.org/officeDocument/2006/relationships/image" Target="../media/image82.gif"/><Relationship Id="rId11" Type="http://schemas.openxmlformats.org/officeDocument/2006/relationships/image" Target="../media/image123.png"/><Relationship Id="rId10" Type="http://schemas.openxmlformats.org/officeDocument/2006/relationships/image" Target="../media/image141.png"/><Relationship Id="rId13" Type="http://schemas.openxmlformats.org/officeDocument/2006/relationships/image" Target="../media/image73.png"/><Relationship Id="rId12" Type="http://schemas.openxmlformats.org/officeDocument/2006/relationships/image" Target="../media/image106.png"/><Relationship Id="rId14" Type="http://schemas.openxmlformats.org/officeDocument/2006/relationships/image" Target="../media/image1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8.png"/><Relationship Id="rId4" Type="http://schemas.openxmlformats.org/officeDocument/2006/relationships/image" Target="../media/image134.png"/><Relationship Id="rId5" Type="http://schemas.openxmlformats.org/officeDocument/2006/relationships/image" Target="../media/image149.png"/><Relationship Id="rId6" Type="http://schemas.openxmlformats.org/officeDocument/2006/relationships/image" Target="../media/image1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4.png"/><Relationship Id="rId4" Type="http://schemas.openxmlformats.org/officeDocument/2006/relationships/image" Target="../media/image126.png"/><Relationship Id="rId9" Type="http://schemas.openxmlformats.org/officeDocument/2006/relationships/image" Target="../media/image128.jpg"/><Relationship Id="rId5" Type="http://schemas.openxmlformats.org/officeDocument/2006/relationships/image" Target="../media/image133.png"/><Relationship Id="rId6" Type="http://schemas.openxmlformats.org/officeDocument/2006/relationships/image" Target="../media/image130.png"/><Relationship Id="rId7" Type="http://schemas.openxmlformats.org/officeDocument/2006/relationships/image" Target="../media/image125.png"/><Relationship Id="rId8" Type="http://schemas.openxmlformats.org/officeDocument/2006/relationships/image" Target="../media/image136.png"/><Relationship Id="rId11" Type="http://schemas.openxmlformats.org/officeDocument/2006/relationships/image" Target="../media/image157.jpg"/><Relationship Id="rId10" Type="http://schemas.openxmlformats.org/officeDocument/2006/relationships/image" Target="../media/image132.jpg"/><Relationship Id="rId12" Type="http://schemas.openxmlformats.org/officeDocument/2006/relationships/image" Target="../media/image1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2.png"/><Relationship Id="rId4" Type="http://schemas.openxmlformats.org/officeDocument/2006/relationships/image" Target="../media/image144.png"/><Relationship Id="rId9" Type="http://schemas.openxmlformats.org/officeDocument/2006/relationships/image" Target="../media/image145.png"/><Relationship Id="rId5" Type="http://schemas.openxmlformats.org/officeDocument/2006/relationships/image" Target="../media/image147.png"/><Relationship Id="rId6" Type="http://schemas.openxmlformats.org/officeDocument/2006/relationships/image" Target="../media/image139.png"/><Relationship Id="rId7" Type="http://schemas.openxmlformats.org/officeDocument/2006/relationships/image" Target="../media/image135.png"/><Relationship Id="rId8" Type="http://schemas.openxmlformats.org/officeDocument/2006/relationships/image" Target="../media/image142.png"/><Relationship Id="rId11" Type="http://schemas.openxmlformats.org/officeDocument/2006/relationships/image" Target="../media/image146.png"/><Relationship Id="rId10" Type="http://schemas.openxmlformats.org/officeDocument/2006/relationships/image" Target="../media/image153.png"/><Relationship Id="rId13" Type="http://schemas.openxmlformats.org/officeDocument/2006/relationships/image" Target="../media/image156.jpg"/><Relationship Id="rId12" Type="http://schemas.openxmlformats.org/officeDocument/2006/relationships/image" Target="../media/image148.jpg"/><Relationship Id="rId14" Type="http://schemas.openxmlformats.org/officeDocument/2006/relationships/image" Target="../media/image15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58.jpg"/><Relationship Id="rId6"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youtube.com/watch?v=I6eMlcJw3fg" TargetMode="External"/><Relationship Id="rId4" Type="http://schemas.openxmlformats.org/officeDocument/2006/relationships/hyperlink" Target="http://www.youtube.com/watch?v=I6eMlcJw3fg" TargetMode="External"/><Relationship Id="rId5" Type="http://schemas.openxmlformats.org/officeDocument/2006/relationships/image" Target="../media/image15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4.png"/><Relationship Id="rId4" Type="http://schemas.openxmlformats.org/officeDocument/2006/relationships/image" Target="../media/image1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8.jpg"/><Relationship Id="rId4" Type="http://schemas.openxmlformats.org/officeDocument/2006/relationships/image" Target="../media/image10.jpg"/><Relationship Id="rId5"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46.jpg"/><Relationship Id="rId11" Type="http://schemas.openxmlformats.org/officeDocument/2006/relationships/image" Target="../media/image25.png"/><Relationship Id="rId10" Type="http://schemas.openxmlformats.org/officeDocument/2006/relationships/image" Target="../media/image26.png"/><Relationship Id="rId12" Type="http://schemas.openxmlformats.org/officeDocument/2006/relationships/image" Target="../media/image19.png"/><Relationship Id="rId9" Type="http://schemas.openxmlformats.org/officeDocument/2006/relationships/image" Target="../media/image17.jpg"/><Relationship Id="rId5" Type="http://schemas.openxmlformats.org/officeDocument/2006/relationships/image" Target="../media/image12.jpg"/><Relationship Id="rId6" Type="http://schemas.openxmlformats.org/officeDocument/2006/relationships/image" Target="../media/image11.jpg"/><Relationship Id="rId7" Type="http://schemas.openxmlformats.org/officeDocument/2006/relationships/image" Target="../media/image20.jpg"/><Relationship Id="rId8" Type="http://schemas.openxmlformats.org/officeDocument/2006/relationships/image" Target="../media/image22.jpg"/></Relationships>
</file>

<file path=ppt/slides/_rels/slide5.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7.png"/><Relationship Id="rId13" Type="http://schemas.openxmlformats.org/officeDocument/2006/relationships/image" Target="../media/image32.png"/><Relationship Id="rId12"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3.png"/><Relationship Id="rId14" Type="http://schemas.openxmlformats.org/officeDocument/2006/relationships/image" Target="../media/image33.png"/><Relationship Id="rId5" Type="http://schemas.openxmlformats.org/officeDocument/2006/relationships/image" Target="../media/image18.png"/><Relationship Id="rId6" Type="http://schemas.openxmlformats.org/officeDocument/2006/relationships/image" Target="../media/image24.png"/><Relationship Id="rId7" Type="http://schemas.openxmlformats.org/officeDocument/2006/relationships/image" Target="../media/image42.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45.jpg"/><Relationship Id="rId6" Type="http://schemas.openxmlformats.org/officeDocument/2006/relationships/image" Target="../media/image41.jpg"/><Relationship Id="rId7" Type="http://schemas.openxmlformats.org/officeDocument/2006/relationships/image" Target="../media/image44.jpg"/></Relationships>
</file>

<file path=ppt/slides/_rels/slide8.xml.rels><?xml version="1.0" encoding="UTF-8" standalone="yes"?><Relationships xmlns="http://schemas.openxmlformats.org/package/2006/relationships"><Relationship Id="rId11" Type="http://schemas.openxmlformats.org/officeDocument/2006/relationships/image" Target="../media/image51.jpg"/><Relationship Id="rId10"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35.jpg"/><Relationship Id="rId9" Type="http://schemas.openxmlformats.org/officeDocument/2006/relationships/image" Target="../media/image48.jpg"/><Relationship Id="rId5" Type="http://schemas.openxmlformats.org/officeDocument/2006/relationships/image" Target="../media/image34.jpg"/><Relationship Id="rId6" Type="http://schemas.openxmlformats.org/officeDocument/2006/relationships/image" Target="../media/image39.jpg"/><Relationship Id="rId7" Type="http://schemas.openxmlformats.org/officeDocument/2006/relationships/image" Target="../media/image38.jpg"/><Relationship Id="rId8" Type="http://schemas.openxmlformats.org/officeDocument/2006/relationships/image" Target="../media/image5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uniza.sk/images/pdf/INFOLETAKY-akreditovanych-studijnych-programov/programy-2025-2026/FBI/FBI-BC-2025-2026.pdf" TargetMode="External"/><Relationship Id="rId4" Type="http://schemas.openxmlformats.org/officeDocument/2006/relationships/hyperlink" Target="https://fbi.uniza.sk/en/stranka/study-programs" TargetMode="External"/><Relationship Id="rId5" Type="http://schemas.openxmlformats.org/officeDocument/2006/relationships/image" Target="../media/image67.png"/><Relationship Id="rId6" Type="http://schemas.openxmlformats.org/officeDocument/2006/relationships/image" Target="../media/image47.png"/><Relationship Id="rId7" Type="http://schemas.openxmlformats.org/officeDocument/2006/relationships/image" Target="../media/image66.png"/><Relationship Id="rId8"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D72"/>
        </a:solidFill>
      </p:bgPr>
    </p:bg>
    <p:spTree>
      <p:nvGrpSpPr>
        <p:cNvPr id="66" name="Shape 66"/>
        <p:cNvGrpSpPr/>
        <p:nvPr/>
      </p:nvGrpSpPr>
      <p:grpSpPr>
        <a:xfrm>
          <a:off x="0" y="0"/>
          <a:ext cx="0" cy="0"/>
          <a:chOff x="0" y="0"/>
          <a:chExt cx="0" cy="0"/>
        </a:xfrm>
      </p:grpSpPr>
      <p:pic>
        <p:nvPicPr>
          <p:cNvPr id="67" name="Google Shape;67;p1"/>
          <p:cNvPicPr preferRelativeResize="0"/>
          <p:nvPr/>
        </p:nvPicPr>
        <p:blipFill rotWithShape="1">
          <a:blip r:embed="rId3">
            <a:alphaModFix/>
          </a:blip>
          <a:srcRect b="-240" l="0" r="2872" t="0"/>
          <a:stretch/>
        </p:blipFill>
        <p:spPr>
          <a:xfrm>
            <a:off x="95250" y="106892"/>
            <a:ext cx="5153027" cy="3986758"/>
          </a:xfrm>
          <a:prstGeom prst="rect">
            <a:avLst/>
          </a:prstGeom>
          <a:noFill/>
          <a:ln>
            <a:noFill/>
          </a:ln>
        </p:spPr>
      </p:pic>
      <p:pic>
        <p:nvPicPr>
          <p:cNvPr id="68" name="Google Shape;68;p1"/>
          <p:cNvPicPr preferRelativeResize="0"/>
          <p:nvPr/>
        </p:nvPicPr>
        <p:blipFill rotWithShape="1">
          <a:blip r:embed="rId4">
            <a:alphaModFix/>
          </a:blip>
          <a:srcRect b="0" l="0" r="0" t="0"/>
          <a:stretch/>
        </p:blipFill>
        <p:spPr>
          <a:xfrm>
            <a:off x="5353050" y="106141"/>
            <a:ext cx="3695700" cy="2207069"/>
          </a:xfrm>
          <a:prstGeom prst="rect">
            <a:avLst/>
          </a:prstGeom>
          <a:noFill/>
          <a:ln>
            <a:noFill/>
          </a:ln>
        </p:spPr>
      </p:pic>
      <p:pic>
        <p:nvPicPr>
          <p:cNvPr id="69" name="Google Shape;69;p1"/>
          <p:cNvPicPr preferRelativeResize="0"/>
          <p:nvPr/>
        </p:nvPicPr>
        <p:blipFill rotWithShape="1">
          <a:blip r:embed="rId5">
            <a:alphaModFix/>
          </a:blip>
          <a:srcRect b="26041" l="0" r="0" t="0"/>
          <a:stretch/>
        </p:blipFill>
        <p:spPr>
          <a:xfrm>
            <a:off x="5353050" y="2453390"/>
            <a:ext cx="1680245" cy="1635507"/>
          </a:xfrm>
          <a:prstGeom prst="rect">
            <a:avLst/>
          </a:prstGeom>
          <a:noFill/>
          <a:ln>
            <a:noFill/>
          </a:ln>
        </p:spPr>
      </p:pic>
      <p:pic>
        <p:nvPicPr>
          <p:cNvPr id="70" name="Google Shape;70;p1"/>
          <p:cNvPicPr preferRelativeResize="0"/>
          <p:nvPr/>
        </p:nvPicPr>
        <p:blipFill rotWithShape="1">
          <a:blip r:embed="rId6">
            <a:alphaModFix/>
          </a:blip>
          <a:srcRect b="0" l="0" r="0" t="0"/>
          <a:stretch/>
        </p:blipFill>
        <p:spPr>
          <a:xfrm>
            <a:off x="7137509" y="2454057"/>
            <a:ext cx="1909995" cy="1617758"/>
          </a:xfrm>
          <a:prstGeom prst="rect">
            <a:avLst/>
          </a:prstGeom>
          <a:noFill/>
          <a:ln>
            <a:noFill/>
          </a:ln>
        </p:spPr>
      </p:pic>
      <p:pic>
        <p:nvPicPr>
          <p:cNvPr id="71" name="Google Shape;71;p1"/>
          <p:cNvPicPr preferRelativeResize="0"/>
          <p:nvPr/>
        </p:nvPicPr>
        <p:blipFill rotWithShape="1">
          <a:blip r:embed="rId7">
            <a:alphaModFix/>
          </a:blip>
          <a:srcRect b="0" l="0" r="0" t="0"/>
          <a:stretch/>
        </p:blipFill>
        <p:spPr>
          <a:xfrm>
            <a:off x="5354308" y="4192807"/>
            <a:ext cx="3729580" cy="1527974"/>
          </a:xfrm>
          <a:prstGeom prst="rect">
            <a:avLst/>
          </a:prstGeom>
          <a:noFill/>
          <a:ln>
            <a:noFill/>
          </a:ln>
        </p:spPr>
      </p:pic>
      <p:pic>
        <p:nvPicPr>
          <p:cNvPr id="72" name="Google Shape;72;p1"/>
          <p:cNvPicPr preferRelativeResize="0"/>
          <p:nvPr/>
        </p:nvPicPr>
        <p:blipFill rotWithShape="1">
          <a:blip r:embed="rId8">
            <a:alphaModFix/>
          </a:blip>
          <a:srcRect b="0" l="0" r="0" t="0"/>
          <a:stretch/>
        </p:blipFill>
        <p:spPr>
          <a:xfrm>
            <a:off x="735743" y="4188683"/>
            <a:ext cx="4029298" cy="15320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0"/>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91" name="Google Shape;191;p10"/>
          <p:cNvPicPr preferRelativeResize="0"/>
          <p:nvPr/>
        </p:nvPicPr>
        <p:blipFill rotWithShape="1">
          <a:blip r:embed="rId3">
            <a:alphaModFix/>
          </a:blip>
          <a:srcRect b="0" l="0" r="0" t="0"/>
          <a:stretch/>
        </p:blipFill>
        <p:spPr>
          <a:xfrm>
            <a:off x="710732" y="52508"/>
            <a:ext cx="6634948" cy="66726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1"/>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2800"/>
              <a:buFont typeface="Arial"/>
              <a:buNone/>
            </a:pPr>
            <a:r>
              <a:rPr lang="en-US" cap="small">
                <a:solidFill>
                  <a:schemeClr val="dk2"/>
                </a:solidFill>
              </a:rPr>
              <a:t>INSTITUTES</a:t>
            </a:r>
            <a:endParaRPr/>
          </a:p>
        </p:txBody>
      </p:sp>
      <p:sp>
        <p:nvSpPr>
          <p:cNvPr id="197" name="Google Shape;197;p11"/>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98" name="Google Shape;198;p11"/>
          <p:cNvSpPr txBox="1"/>
          <p:nvPr>
            <p:ph idx="1" type="body"/>
          </p:nvPr>
        </p:nvSpPr>
        <p:spPr>
          <a:xfrm>
            <a:off x="278608" y="1354138"/>
            <a:ext cx="5234425" cy="2498771"/>
          </a:xfrm>
          <a:prstGeom prst="rect">
            <a:avLst/>
          </a:prstGeom>
          <a:noFill/>
          <a:ln>
            <a:noFill/>
          </a:ln>
        </p:spPr>
        <p:txBody>
          <a:bodyPr anchorCtr="0" anchor="t" bIns="45700" lIns="91425" spcFirstLastPara="1" rIns="91425" wrap="square" tIns="45700">
            <a:normAutofit fontScale="70000" lnSpcReduction="20000"/>
          </a:bodyPr>
          <a:lstStyle/>
          <a:p>
            <a:pPr indent="-342900" lvl="0" marL="342900" rtl="0" algn="l">
              <a:lnSpc>
                <a:spcPct val="90000"/>
              </a:lnSpc>
              <a:spcBef>
                <a:spcPts val="0"/>
              </a:spcBef>
              <a:spcAft>
                <a:spcPts val="0"/>
              </a:spcAft>
              <a:buClr>
                <a:schemeClr val="dk2"/>
              </a:buClr>
              <a:buSzPct val="100000"/>
              <a:buFont typeface="Arial"/>
              <a:buChar char="•"/>
            </a:pPr>
            <a:r>
              <a:rPr lang="en-US" sz="2600"/>
              <a:t>University Science Park</a:t>
            </a:r>
            <a:endParaRPr/>
          </a:p>
          <a:p>
            <a:pPr indent="-342900" lvl="0" marL="342900" rtl="0" algn="l">
              <a:lnSpc>
                <a:spcPct val="90000"/>
              </a:lnSpc>
              <a:spcBef>
                <a:spcPts val="1000"/>
              </a:spcBef>
              <a:spcAft>
                <a:spcPts val="0"/>
              </a:spcAft>
              <a:buClr>
                <a:schemeClr val="dk2"/>
              </a:buClr>
              <a:buSzPct val="100000"/>
              <a:buFont typeface="Arial"/>
              <a:buChar char="•"/>
            </a:pPr>
            <a:r>
              <a:rPr lang="en-US" sz="2600"/>
              <a:t>Research Centre</a:t>
            </a:r>
            <a:endParaRPr/>
          </a:p>
          <a:p>
            <a:pPr indent="-342900" lvl="0" marL="342900" rtl="0" algn="l">
              <a:lnSpc>
                <a:spcPct val="90000"/>
              </a:lnSpc>
              <a:spcBef>
                <a:spcPts val="1000"/>
              </a:spcBef>
              <a:spcAft>
                <a:spcPts val="0"/>
              </a:spcAft>
              <a:buClr>
                <a:schemeClr val="dk2"/>
              </a:buClr>
              <a:buSzPct val="100000"/>
              <a:buFont typeface="Arial"/>
              <a:buChar char="•"/>
            </a:pPr>
            <a:r>
              <a:rPr lang="en-US" sz="2600"/>
              <a:t>Institute of Lifelong Education</a:t>
            </a:r>
            <a:endParaRPr/>
          </a:p>
          <a:p>
            <a:pPr indent="-342900" lvl="0" marL="342900" rtl="0" algn="l">
              <a:lnSpc>
                <a:spcPct val="90000"/>
              </a:lnSpc>
              <a:spcBef>
                <a:spcPts val="1000"/>
              </a:spcBef>
              <a:spcAft>
                <a:spcPts val="0"/>
              </a:spcAft>
              <a:buClr>
                <a:schemeClr val="dk2"/>
              </a:buClr>
              <a:buSzPct val="100000"/>
              <a:buFont typeface="Arial"/>
              <a:buChar char="•"/>
            </a:pPr>
            <a:r>
              <a:rPr lang="en-US" sz="2600"/>
              <a:t>Institute of Forensic Research and  Education</a:t>
            </a:r>
            <a:endParaRPr/>
          </a:p>
          <a:p>
            <a:pPr indent="-342900" lvl="0" marL="342900" rtl="0" algn="l">
              <a:lnSpc>
                <a:spcPct val="90000"/>
              </a:lnSpc>
              <a:spcBef>
                <a:spcPts val="1000"/>
              </a:spcBef>
              <a:spcAft>
                <a:spcPts val="0"/>
              </a:spcAft>
              <a:buClr>
                <a:schemeClr val="dk2"/>
              </a:buClr>
              <a:buSzPct val="100000"/>
              <a:buFont typeface="Arial"/>
              <a:buChar char="•"/>
            </a:pPr>
            <a:r>
              <a:rPr lang="en-US" sz="2600"/>
              <a:t>Institute of Physical Education</a:t>
            </a:r>
            <a:endParaRPr/>
          </a:p>
          <a:p>
            <a:pPr indent="-342900" lvl="0" marL="342900" rtl="0" algn="l">
              <a:lnSpc>
                <a:spcPct val="90000"/>
              </a:lnSpc>
              <a:spcBef>
                <a:spcPts val="1000"/>
              </a:spcBef>
              <a:spcAft>
                <a:spcPts val="0"/>
              </a:spcAft>
              <a:buClr>
                <a:schemeClr val="dk2"/>
              </a:buClr>
              <a:buSzPct val="100000"/>
              <a:buFont typeface="Arial"/>
              <a:buChar char="•"/>
            </a:pPr>
            <a:r>
              <a:rPr lang="en-US" sz="2600"/>
              <a:t>Institute of Competitiveness and Innovations</a:t>
            </a:r>
            <a:endParaRPr/>
          </a:p>
          <a:p>
            <a:pPr indent="-342900" lvl="0" marL="342900" rtl="0" algn="l">
              <a:lnSpc>
                <a:spcPct val="90000"/>
              </a:lnSpc>
              <a:spcBef>
                <a:spcPts val="1000"/>
              </a:spcBef>
              <a:spcAft>
                <a:spcPts val="0"/>
              </a:spcAft>
              <a:buClr>
                <a:schemeClr val="dk2"/>
              </a:buClr>
              <a:buSzPct val="100000"/>
              <a:buFont typeface="Arial"/>
              <a:buChar char="•"/>
            </a:pPr>
            <a:r>
              <a:rPr lang="en-US" sz="2600"/>
              <a:t>Aviation Training and Educational Centre</a:t>
            </a:r>
            <a:endParaRPr/>
          </a:p>
          <a:p>
            <a:pPr indent="0" lvl="0" marL="0" rtl="0" algn="l">
              <a:lnSpc>
                <a:spcPct val="90000"/>
              </a:lnSpc>
              <a:spcBef>
                <a:spcPts val="1000"/>
              </a:spcBef>
              <a:spcAft>
                <a:spcPts val="0"/>
              </a:spcAft>
              <a:buClr>
                <a:srgbClr val="777777"/>
              </a:buClr>
              <a:buSzPct val="100000"/>
              <a:buNone/>
            </a:pPr>
            <a:r>
              <a:t/>
            </a:r>
            <a:endParaRPr/>
          </a:p>
        </p:txBody>
      </p:sp>
      <p:pic>
        <p:nvPicPr>
          <p:cNvPr descr="C:\Documents and Settings\Windows\Plocha\Cyril Sprava  2010-foto príloha\P6110508.JPG" id="199" name="Google Shape;199;p11"/>
          <p:cNvPicPr preferRelativeResize="0"/>
          <p:nvPr/>
        </p:nvPicPr>
        <p:blipFill rotWithShape="1">
          <a:blip r:embed="rId3">
            <a:alphaModFix/>
          </a:blip>
          <a:srcRect b="25702" l="0" r="29515" t="2185"/>
          <a:stretch/>
        </p:blipFill>
        <p:spPr>
          <a:xfrm>
            <a:off x="460995" y="4190031"/>
            <a:ext cx="2412252" cy="1875751"/>
          </a:xfrm>
          <a:prstGeom prst="rect">
            <a:avLst/>
          </a:prstGeom>
          <a:noFill/>
          <a:ln>
            <a:noFill/>
          </a:ln>
          <a:effectLst>
            <a:outerShdw blurRad="50800" rotWithShape="0" algn="tl" dir="2700000" dist="38100">
              <a:srgbClr val="000000">
                <a:alpha val="42745"/>
              </a:srgbClr>
            </a:outerShdw>
          </a:effectLst>
        </p:spPr>
      </p:pic>
      <p:pic>
        <p:nvPicPr>
          <p:cNvPr id="200" name="Google Shape;200;p11"/>
          <p:cNvPicPr preferRelativeResize="0"/>
          <p:nvPr/>
        </p:nvPicPr>
        <p:blipFill rotWithShape="1">
          <a:blip r:embed="rId4">
            <a:alphaModFix/>
          </a:blip>
          <a:srcRect b="0" l="0" r="0" t="0"/>
          <a:stretch/>
        </p:blipFill>
        <p:spPr>
          <a:xfrm>
            <a:off x="3002160" y="4193834"/>
            <a:ext cx="2844710" cy="1872473"/>
          </a:xfrm>
          <a:prstGeom prst="rect">
            <a:avLst/>
          </a:prstGeom>
          <a:noFill/>
          <a:ln>
            <a:noFill/>
          </a:ln>
        </p:spPr>
      </p:pic>
      <p:pic>
        <p:nvPicPr>
          <p:cNvPr id="201" name="Google Shape;201;p11"/>
          <p:cNvPicPr preferRelativeResize="0"/>
          <p:nvPr/>
        </p:nvPicPr>
        <p:blipFill rotWithShape="1">
          <a:blip r:embed="rId5">
            <a:alphaModFix/>
          </a:blip>
          <a:srcRect b="0" l="0" r="0" t="0"/>
          <a:stretch/>
        </p:blipFill>
        <p:spPr>
          <a:xfrm>
            <a:off x="5400052" y="1354138"/>
            <a:ext cx="3465340" cy="2310227"/>
          </a:xfrm>
          <a:prstGeom prst="rect">
            <a:avLst/>
          </a:prstGeom>
          <a:noFill/>
          <a:ln>
            <a:noFill/>
          </a:ln>
        </p:spPr>
      </p:pic>
      <p:pic>
        <p:nvPicPr>
          <p:cNvPr id="202" name="Google Shape;202;p11"/>
          <p:cNvPicPr preferRelativeResize="0"/>
          <p:nvPr/>
        </p:nvPicPr>
        <p:blipFill rotWithShape="1">
          <a:blip r:embed="rId6">
            <a:alphaModFix/>
          </a:blip>
          <a:srcRect b="0" l="0" r="0" t="0"/>
          <a:stretch/>
        </p:blipFill>
        <p:spPr>
          <a:xfrm>
            <a:off x="5963358" y="4193834"/>
            <a:ext cx="2723460" cy="18186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2"/>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t>PIONEER ALLIANCE</a:t>
            </a:r>
            <a:endParaRPr/>
          </a:p>
        </p:txBody>
      </p:sp>
      <p:sp>
        <p:nvSpPr>
          <p:cNvPr id="208" name="Google Shape;208;p12"/>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09" name="Google Shape;209;p12"/>
          <p:cNvSpPr txBox="1"/>
          <p:nvPr/>
        </p:nvSpPr>
        <p:spPr>
          <a:xfrm>
            <a:off x="289212" y="1705205"/>
            <a:ext cx="8576182" cy="258532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1800" u="none" cap="none" strike="noStrike">
                <a:solidFill>
                  <a:srgbClr val="777777"/>
                </a:solidFill>
                <a:latin typeface="Arial"/>
                <a:ea typeface="Arial"/>
                <a:cs typeface="Arial"/>
                <a:sym typeface="Arial"/>
              </a:rPr>
              <a:t>PIONEER brings together 10 universities, over 130,000 students and 17,000 faculty and staff across Europe. Our alliance of 10 impact-driven universities is shaped around our shared expertise in cities and ecosystem co-creation.</a:t>
            </a:r>
            <a:endParaRPr b="0" i="0" sz="1800" u="none" cap="none" strike="noStrike">
              <a:solidFill>
                <a:srgbClr val="777777"/>
              </a:solidFill>
              <a:latin typeface="Arial"/>
              <a:ea typeface="Arial"/>
              <a:cs typeface="Arial"/>
              <a:sym typeface="Arial"/>
            </a:endParaRPr>
          </a:p>
          <a:p>
            <a:pPr indent="0" lvl="0" marL="0" marR="0" rtl="0" algn="just">
              <a:spcBef>
                <a:spcPts val="0"/>
              </a:spcBef>
              <a:spcAft>
                <a:spcPts val="0"/>
              </a:spcAft>
              <a:buNone/>
            </a:pPr>
            <a:r>
              <a:t/>
            </a:r>
            <a:endParaRPr b="0" i="0" sz="1800" u="none" cap="none" strike="noStrike">
              <a:solidFill>
                <a:srgbClr val="777777"/>
              </a:solidFill>
              <a:latin typeface="Arial"/>
              <a:ea typeface="Arial"/>
              <a:cs typeface="Arial"/>
              <a:sym typeface="Arial"/>
            </a:endParaRPr>
          </a:p>
          <a:p>
            <a:pPr indent="0" lvl="0" marL="0" marR="0" rtl="0" algn="just">
              <a:spcBef>
                <a:spcPts val="0"/>
              </a:spcBef>
              <a:spcAft>
                <a:spcPts val="0"/>
              </a:spcAft>
              <a:buNone/>
            </a:pPr>
            <a:r>
              <a:rPr b="0" i="0" lang="en-US" sz="1800" u="sng" cap="none" strike="noStrike">
                <a:solidFill>
                  <a:srgbClr val="777777"/>
                </a:solidFill>
                <a:latin typeface="Arial"/>
                <a:ea typeface="Arial"/>
                <a:cs typeface="Arial"/>
                <a:sym typeface="Arial"/>
                <a:hlinkClick r:id="rId3">
                  <a:extLst>
                    <a:ext uri="{A12FA001-AC4F-418D-AE19-62706E023703}">
                      <ahyp:hlinkClr val="tx"/>
                    </a:ext>
                  </a:extLst>
                </a:hlinkClick>
              </a:rPr>
              <a:t>PIONEER website</a:t>
            </a:r>
            <a:r>
              <a:rPr b="0" i="0" lang="en-US" sz="1800" u="none" cap="none" strike="noStrike">
                <a:solidFill>
                  <a:srgbClr val="777777"/>
                </a:solidFill>
                <a:latin typeface="Arial"/>
                <a:ea typeface="Arial"/>
                <a:cs typeface="Arial"/>
                <a:sym typeface="Arial"/>
              </a:rPr>
              <a:t>		                       	</a:t>
            </a:r>
            <a:r>
              <a:rPr b="0" i="0" lang="en-US" sz="1800" u="sng" cap="none" strike="noStrike">
                <a:solidFill>
                  <a:srgbClr val="777777"/>
                </a:solidFill>
                <a:latin typeface="Arial"/>
                <a:ea typeface="Arial"/>
                <a:cs typeface="Arial"/>
                <a:sym typeface="Arial"/>
                <a:hlinkClick r:id="rId4">
                  <a:extLst>
                    <a:ext uri="{A12FA001-AC4F-418D-AE19-62706E023703}">
                      <ahyp:hlinkClr val="tx"/>
                    </a:ext>
                  </a:extLst>
                </a:hlinkClick>
              </a:rPr>
              <a:t>PIONEER LinkedIn</a:t>
            </a:r>
            <a:endParaRPr b="0" i="0" sz="1800" u="none" cap="none" strike="noStrike">
              <a:solidFill>
                <a:srgbClr val="777777"/>
              </a:solidFill>
              <a:latin typeface="Arial"/>
              <a:ea typeface="Arial"/>
              <a:cs typeface="Arial"/>
              <a:sym typeface="Arial"/>
            </a:endParaRPr>
          </a:p>
          <a:p>
            <a:pPr indent="0" lvl="0" marL="0" marR="0" rtl="0" algn="just">
              <a:spcBef>
                <a:spcPts val="0"/>
              </a:spcBef>
              <a:spcAft>
                <a:spcPts val="0"/>
              </a:spcAft>
              <a:buNone/>
            </a:pPr>
            <a:r>
              <a:t/>
            </a:r>
            <a:endParaRPr b="0" i="0" sz="1800" u="none" cap="none" strike="noStrike">
              <a:solidFill>
                <a:srgbClr val="777777"/>
              </a:solidFill>
              <a:latin typeface="Arial"/>
              <a:ea typeface="Arial"/>
              <a:cs typeface="Arial"/>
              <a:sym typeface="Arial"/>
            </a:endParaRPr>
          </a:p>
          <a:p>
            <a:pPr indent="0" lvl="0" marL="0" marR="0" rtl="0" algn="just">
              <a:spcBef>
                <a:spcPts val="0"/>
              </a:spcBef>
              <a:spcAft>
                <a:spcPts val="0"/>
              </a:spcAft>
              <a:buNone/>
            </a:pPr>
            <a:r>
              <a:t/>
            </a:r>
            <a:endParaRPr b="0" i="0" sz="1800" u="none" cap="none" strike="noStrike">
              <a:solidFill>
                <a:srgbClr val="777777"/>
              </a:solidFill>
              <a:latin typeface="Arial"/>
              <a:ea typeface="Arial"/>
              <a:cs typeface="Arial"/>
              <a:sym typeface="Arial"/>
            </a:endParaRPr>
          </a:p>
          <a:p>
            <a:pPr indent="0" lvl="0" marL="0" marR="0" rtl="0" algn="l">
              <a:spcBef>
                <a:spcPts val="0"/>
              </a:spcBef>
              <a:spcAft>
                <a:spcPts val="0"/>
              </a:spcAft>
              <a:buNone/>
            </a:pPr>
            <a:r>
              <a:t/>
            </a:r>
            <a:endParaRPr sz="1800">
              <a:solidFill>
                <a:srgbClr val="777777"/>
              </a:solidFill>
              <a:latin typeface="Arial"/>
              <a:ea typeface="Arial"/>
              <a:cs typeface="Arial"/>
              <a:sym typeface="Arial"/>
            </a:endParaRPr>
          </a:p>
          <a:p>
            <a:pPr indent="0" lvl="0" marL="0" marR="0" rtl="0" algn="l">
              <a:spcBef>
                <a:spcPts val="0"/>
              </a:spcBef>
              <a:spcAft>
                <a:spcPts val="0"/>
              </a:spcAft>
              <a:buNone/>
            </a:pPr>
            <a:r>
              <a:t/>
            </a:r>
            <a:endParaRPr sz="1800">
              <a:solidFill>
                <a:srgbClr val="777777"/>
              </a:solidFill>
              <a:latin typeface="Arial"/>
              <a:ea typeface="Arial"/>
              <a:cs typeface="Arial"/>
              <a:sym typeface="Arial"/>
            </a:endParaRPr>
          </a:p>
        </p:txBody>
      </p:sp>
      <p:pic>
        <p:nvPicPr>
          <p:cNvPr descr="Obrázok, na ktorom je logo&#10;&#10;Automaticky generovaný popis" id="210" name="Google Shape;210;p12"/>
          <p:cNvPicPr preferRelativeResize="0"/>
          <p:nvPr/>
        </p:nvPicPr>
        <p:blipFill rotWithShape="1">
          <a:blip r:embed="rId5">
            <a:alphaModFix/>
          </a:blip>
          <a:srcRect b="0" l="0" r="0" t="0"/>
          <a:stretch/>
        </p:blipFill>
        <p:spPr>
          <a:xfrm>
            <a:off x="7171145" y="306243"/>
            <a:ext cx="1683642" cy="1378903"/>
          </a:xfrm>
          <a:prstGeom prst="rect">
            <a:avLst/>
          </a:prstGeom>
          <a:noFill/>
          <a:ln>
            <a:noFill/>
          </a:ln>
        </p:spPr>
      </p:pic>
      <p:pic>
        <p:nvPicPr>
          <p:cNvPr descr="Obrázok, na ktorom je ošatenie, osoba, oblek, chlap&#10;&#10;Automaticky generovaný popis" id="211" name="Google Shape;211;p12"/>
          <p:cNvPicPr preferRelativeResize="0"/>
          <p:nvPr>
            <p:ph idx="1" type="body"/>
          </p:nvPr>
        </p:nvPicPr>
        <p:blipFill rotWithShape="1">
          <a:blip r:embed="rId6">
            <a:alphaModFix/>
          </a:blip>
          <a:srcRect b="0" l="0" r="0" t="0"/>
          <a:stretch/>
        </p:blipFill>
        <p:spPr>
          <a:xfrm>
            <a:off x="289212" y="3375351"/>
            <a:ext cx="8586788" cy="258891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3"/>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PIONEER ALLIANCE</a:t>
            </a:r>
            <a:endParaRPr/>
          </a:p>
        </p:txBody>
      </p:sp>
      <p:sp>
        <p:nvSpPr>
          <p:cNvPr id="218" name="Google Shape;218;p13"/>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19" name="Google Shape;219;p13"/>
          <p:cNvPicPr preferRelativeResize="0"/>
          <p:nvPr/>
        </p:nvPicPr>
        <p:blipFill rotWithShape="1">
          <a:blip r:embed="rId3">
            <a:alphaModFix/>
          </a:blip>
          <a:srcRect b="17860" l="13233" r="8583" t="21678"/>
          <a:stretch/>
        </p:blipFill>
        <p:spPr>
          <a:xfrm>
            <a:off x="289212" y="3121065"/>
            <a:ext cx="6706667" cy="2917508"/>
          </a:xfrm>
          <a:prstGeom prst="rect">
            <a:avLst/>
          </a:prstGeom>
          <a:noFill/>
          <a:ln>
            <a:noFill/>
          </a:ln>
        </p:spPr>
      </p:pic>
      <p:sp>
        <p:nvSpPr>
          <p:cNvPr id="220" name="Google Shape;220;p13"/>
          <p:cNvSpPr txBox="1"/>
          <p:nvPr/>
        </p:nvSpPr>
        <p:spPr>
          <a:xfrm>
            <a:off x="289212" y="1272163"/>
            <a:ext cx="6260178" cy="147732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777777"/>
                </a:solidFill>
                <a:latin typeface="Arial"/>
                <a:ea typeface="Arial"/>
                <a:cs typeface="Arial"/>
                <a:sym typeface="Arial"/>
              </a:rPr>
              <a:t>PIONEER is built on the ongoing collaboration between its members, both in terms of student exchanges and European research and innovation projects, and on desire to take this collaboration further and develop activities that we could not undertake on our own. </a:t>
            </a:r>
            <a:endParaRPr sz="1400">
              <a:solidFill>
                <a:srgbClr val="777777"/>
              </a:solidFill>
              <a:latin typeface="Arial"/>
              <a:ea typeface="Arial"/>
              <a:cs typeface="Arial"/>
              <a:sym typeface="Arial"/>
            </a:endParaRPr>
          </a:p>
        </p:txBody>
      </p:sp>
      <p:pic>
        <p:nvPicPr>
          <p:cNvPr id="221" name="Google Shape;221;p13"/>
          <p:cNvPicPr preferRelativeResize="0"/>
          <p:nvPr>
            <p:ph idx="1" type="body"/>
          </p:nvPr>
        </p:nvPicPr>
        <p:blipFill rotWithShape="1">
          <a:blip r:embed="rId4">
            <a:alphaModFix/>
          </a:blip>
          <a:srcRect b="0" l="0" r="0" t="0"/>
          <a:stretch/>
        </p:blipFill>
        <p:spPr>
          <a:xfrm>
            <a:off x="6995879" y="1102678"/>
            <a:ext cx="1988349" cy="4838700"/>
          </a:xfrm>
          <a:prstGeom prst="rect">
            <a:avLst/>
          </a:prstGeom>
          <a:noFill/>
          <a:ln>
            <a:noFill/>
          </a:ln>
        </p:spPr>
      </p:pic>
    </p:spTree>
  </p:cSld>
  <p:clrMapOvr>
    <a:masterClrMapping/>
  </p:clrMapOvr>
  <p:transition p14:dur="250">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14"/>
          <p:cNvPicPr preferRelativeResize="0"/>
          <p:nvPr>
            <p:ph idx="1" type="body"/>
          </p:nvPr>
        </p:nvPicPr>
        <p:blipFill rotWithShape="1">
          <a:blip r:embed="rId3">
            <a:alphaModFix/>
          </a:blip>
          <a:srcRect b="0" l="0" r="0" t="0"/>
          <a:stretch/>
        </p:blipFill>
        <p:spPr>
          <a:xfrm>
            <a:off x="1131903" y="940355"/>
            <a:ext cx="6553912" cy="4414422"/>
          </a:xfrm>
          <a:prstGeom prst="rect">
            <a:avLst/>
          </a:prstGeom>
          <a:noFill/>
          <a:ln>
            <a:noFill/>
          </a:ln>
        </p:spPr>
      </p:pic>
      <p:sp>
        <p:nvSpPr>
          <p:cNvPr id="228" name="Google Shape;228;p14"/>
          <p:cNvSpPr txBox="1"/>
          <p:nvPr>
            <p:ph idx="12" type="sldNum"/>
          </p:nvPr>
        </p:nvSpPr>
        <p:spPr>
          <a:xfrm>
            <a:off x="6457950" y="562451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US"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
        <p:nvSpPr>
          <p:cNvPr id="229" name="Google Shape;229;p14"/>
          <p:cNvSpPr/>
          <p:nvPr/>
        </p:nvSpPr>
        <p:spPr>
          <a:xfrm>
            <a:off x="2022569" y="963203"/>
            <a:ext cx="621974" cy="4547587"/>
          </a:xfrm>
          <a:prstGeom prst="roundRect">
            <a:avLst>
              <a:gd fmla="val 16667" name="adj"/>
            </a:avLst>
          </a:prstGeom>
          <a:solidFill>
            <a:srgbClr val="F2F2F2"/>
          </a:solidFill>
          <a:ln cap="flat" cmpd="sng" w="9525">
            <a:solidFill>
              <a:schemeClr val="l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50000"/>
              </a:lnSpc>
              <a:spcBef>
                <a:spcPts val="0"/>
              </a:spcBef>
              <a:spcAft>
                <a:spcPts val="0"/>
              </a:spcAft>
              <a:buNone/>
            </a:pPr>
            <a:r>
              <a:t/>
            </a:r>
            <a:endParaRPr sz="825">
              <a:solidFill>
                <a:srgbClr val="002D72"/>
              </a:solidFill>
              <a:latin typeface="Calibri"/>
              <a:ea typeface="Calibri"/>
              <a:cs typeface="Calibri"/>
              <a:sym typeface="Calibri"/>
            </a:endParaRPr>
          </a:p>
        </p:txBody>
      </p:sp>
      <p:sp>
        <p:nvSpPr>
          <p:cNvPr id="230" name="Google Shape;230;p14"/>
          <p:cNvSpPr/>
          <p:nvPr/>
        </p:nvSpPr>
        <p:spPr>
          <a:xfrm>
            <a:off x="3365458" y="2530388"/>
            <a:ext cx="673247" cy="414102"/>
          </a:xfrm>
          <a:prstGeom prst="roundRect">
            <a:avLst>
              <a:gd fmla="val 16667" name="adj"/>
            </a:avLst>
          </a:prstGeom>
          <a:solidFill>
            <a:srgbClr val="F2F2F2"/>
          </a:solidFill>
          <a:ln cap="flat" cmpd="sng" w="12700">
            <a:solidFill>
              <a:schemeClr val="l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7000"/>
              </a:lnSpc>
              <a:spcBef>
                <a:spcPts val="0"/>
              </a:spcBef>
              <a:spcAft>
                <a:spcPts val="0"/>
              </a:spcAft>
              <a:buNone/>
            </a:pPr>
            <a:r>
              <a:rPr lang="en-US" sz="900">
                <a:solidFill>
                  <a:srgbClr val="002D72"/>
                </a:solidFill>
                <a:latin typeface="Public Sans"/>
                <a:ea typeface="Public Sans"/>
                <a:cs typeface="Public Sans"/>
                <a:sym typeface="Public Sans"/>
              </a:rPr>
              <a:t>Regional partners </a:t>
            </a:r>
            <a:endParaRPr sz="900">
              <a:solidFill>
                <a:schemeClr val="lt1"/>
              </a:solidFill>
              <a:latin typeface="Public Sans"/>
              <a:ea typeface="Public Sans"/>
              <a:cs typeface="Public Sans"/>
              <a:sym typeface="Public Sans"/>
            </a:endParaRPr>
          </a:p>
        </p:txBody>
      </p:sp>
      <p:sp>
        <p:nvSpPr>
          <p:cNvPr id="231" name="Google Shape;231;p14"/>
          <p:cNvSpPr/>
          <p:nvPr/>
        </p:nvSpPr>
        <p:spPr>
          <a:xfrm>
            <a:off x="3366725" y="3672840"/>
            <a:ext cx="672296" cy="1759417"/>
          </a:xfrm>
          <a:prstGeom prst="roundRect">
            <a:avLst>
              <a:gd fmla="val 16667" name="adj"/>
            </a:avLst>
          </a:prstGeom>
          <a:solidFill>
            <a:srgbClr val="F2F2F2"/>
          </a:solidFill>
          <a:ln cap="flat" cmpd="sng" w="9525">
            <a:solidFill>
              <a:schemeClr val="l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None/>
            </a:pPr>
            <a:r>
              <a:t/>
            </a:r>
            <a:endParaRPr sz="600">
              <a:solidFill>
                <a:srgbClr val="002D72"/>
              </a:solidFill>
              <a:latin typeface="Calibri"/>
              <a:ea typeface="Calibri"/>
              <a:cs typeface="Calibri"/>
              <a:sym typeface="Calibri"/>
            </a:endParaRPr>
          </a:p>
          <a:p>
            <a:pPr indent="0" lvl="0" marL="0" marR="0" rtl="0" algn="ctr">
              <a:lnSpc>
                <a:spcPct val="115000"/>
              </a:lnSpc>
              <a:spcBef>
                <a:spcPts val="600"/>
              </a:spcBef>
              <a:spcAft>
                <a:spcPts val="0"/>
              </a:spcAft>
              <a:buNone/>
            </a:pPr>
            <a:r>
              <a:rPr lang="en-US" sz="600">
                <a:solidFill>
                  <a:srgbClr val="002D72"/>
                </a:solidFill>
                <a:latin typeface="Public Sans"/>
                <a:ea typeface="Public Sans"/>
                <a:cs typeface="Public Sans"/>
                <a:sym typeface="Public Sans"/>
              </a:rPr>
              <a:t>INOVIA Innovation center</a:t>
            </a:r>
            <a:endParaRPr sz="600">
              <a:solidFill>
                <a:schemeClr val="dk1"/>
              </a:solidFill>
              <a:latin typeface="Public Sans"/>
              <a:ea typeface="Public Sans"/>
              <a:cs typeface="Public Sans"/>
              <a:sym typeface="Public Sans"/>
            </a:endParaRPr>
          </a:p>
          <a:p>
            <a:pPr indent="0" lvl="0" marL="0" marR="0" rtl="0" algn="ctr">
              <a:lnSpc>
                <a:spcPct val="115000"/>
              </a:lnSpc>
              <a:spcBef>
                <a:spcPts val="600"/>
              </a:spcBef>
              <a:spcAft>
                <a:spcPts val="0"/>
              </a:spcAft>
              <a:buNone/>
            </a:pPr>
            <a:r>
              <a:t/>
            </a:r>
            <a:endParaRPr sz="600">
              <a:solidFill>
                <a:srgbClr val="002D72"/>
              </a:solidFill>
              <a:latin typeface="Public Sans"/>
              <a:ea typeface="Public Sans"/>
              <a:cs typeface="Public Sans"/>
              <a:sym typeface="Public Sans"/>
            </a:endParaRPr>
          </a:p>
          <a:p>
            <a:pPr indent="0" lvl="0" marL="0" marR="0" rtl="0" algn="ctr">
              <a:lnSpc>
                <a:spcPct val="115000"/>
              </a:lnSpc>
              <a:spcBef>
                <a:spcPts val="600"/>
              </a:spcBef>
              <a:spcAft>
                <a:spcPts val="0"/>
              </a:spcAft>
              <a:buNone/>
            </a:pPr>
            <a:r>
              <a:rPr lang="en-US" sz="600">
                <a:solidFill>
                  <a:srgbClr val="002D72"/>
                </a:solidFill>
                <a:latin typeface="Public Sans"/>
                <a:ea typeface="Public Sans"/>
                <a:cs typeface="Public Sans"/>
                <a:sym typeface="Public Sans"/>
              </a:rPr>
              <a:t>ŽILINA SELF-GOVERNING REGION</a:t>
            </a:r>
            <a:endParaRPr/>
          </a:p>
          <a:p>
            <a:pPr indent="0" lvl="0" marL="0" marR="0" rtl="0" algn="ctr">
              <a:lnSpc>
                <a:spcPct val="115000"/>
              </a:lnSpc>
              <a:spcBef>
                <a:spcPts val="600"/>
              </a:spcBef>
              <a:spcAft>
                <a:spcPts val="0"/>
              </a:spcAft>
              <a:buNone/>
            </a:pPr>
            <a:r>
              <a:rPr lang="en-US" sz="600">
                <a:solidFill>
                  <a:srgbClr val="002D72"/>
                </a:solidFill>
                <a:latin typeface="Public Sans"/>
                <a:ea typeface="Public Sans"/>
                <a:cs typeface="Public Sans"/>
                <a:sym typeface="Public Sans"/>
              </a:rPr>
              <a:t> </a:t>
            </a:r>
            <a:endParaRPr sz="600">
              <a:solidFill>
                <a:schemeClr val="dk1"/>
              </a:solidFill>
              <a:latin typeface="Public Sans"/>
              <a:ea typeface="Public Sans"/>
              <a:cs typeface="Public Sans"/>
              <a:sym typeface="Public Sans"/>
            </a:endParaRPr>
          </a:p>
          <a:p>
            <a:pPr indent="0" lvl="0" marL="0" marR="0" rtl="0" algn="ctr">
              <a:lnSpc>
                <a:spcPct val="115000"/>
              </a:lnSpc>
              <a:spcBef>
                <a:spcPts val="600"/>
              </a:spcBef>
              <a:spcAft>
                <a:spcPts val="0"/>
              </a:spcAft>
              <a:buNone/>
            </a:pPr>
            <a:r>
              <a:rPr lang="en-US" sz="600">
                <a:solidFill>
                  <a:srgbClr val="002D72"/>
                </a:solidFill>
                <a:latin typeface="Public Sans"/>
                <a:ea typeface="Public Sans"/>
                <a:cs typeface="Public Sans"/>
                <a:sym typeface="Public Sans"/>
              </a:rPr>
              <a:t>CITY OF ŽILINA</a:t>
            </a:r>
            <a:endParaRPr sz="600">
              <a:solidFill>
                <a:schemeClr val="dk1"/>
              </a:solidFill>
              <a:latin typeface="Public Sans"/>
              <a:ea typeface="Public Sans"/>
              <a:cs typeface="Public Sans"/>
              <a:sym typeface="Public Sans"/>
            </a:endParaRPr>
          </a:p>
        </p:txBody>
      </p:sp>
      <p:sp>
        <p:nvSpPr>
          <p:cNvPr id="232" name="Google Shape;232;p14"/>
          <p:cNvSpPr/>
          <p:nvPr/>
        </p:nvSpPr>
        <p:spPr>
          <a:xfrm>
            <a:off x="4058494" y="961040"/>
            <a:ext cx="700730" cy="2004135"/>
          </a:xfrm>
          <a:prstGeom prst="roundRect">
            <a:avLst>
              <a:gd fmla="val 16667" name="adj"/>
            </a:avLst>
          </a:prstGeom>
          <a:solidFill>
            <a:srgbClr val="F2F2F2"/>
          </a:solidFill>
          <a:ln cap="flat" cmpd="sng" w="9525">
            <a:solidFill>
              <a:schemeClr val="l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675">
              <a:solidFill>
                <a:srgbClr val="002D72"/>
              </a:solidFill>
              <a:latin typeface="Calibri"/>
              <a:ea typeface="Calibri"/>
              <a:cs typeface="Calibri"/>
              <a:sym typeface="Calibri"/>
            </a:endParaRPr>
          </a:p>
          <a:p>
            <a:pPr indent="0" lvl="0" marL="0" marR="0" rtl="0" algn="ctr">
              <a:spcBef>
                <a:spcPts val="0"/>
              </a:spcBef>
              <a:spcAft>
                <a:spcPts val="0"/>
              </a:spcAft>
              <a:buNone/>
            </a:pPr>
            <a:r>
              <a:t/>
            </a:r>
            <a:endParaRPr sz="675">
              <a:solidFill>
                <a:srgbClr val="002D72"/>
              </a:solidFill>
              <a:latin typeface="Calibri"/>
              <a:ea typeface="Calibri"/>
              <a:cs typeface="Calibri"/>
              <a:sym typeface="Calibri"/>
            </a:endParaRPr>
          </a:p>
          <a:p>
            <a:pPr indent="0" lvl="0" marL="0" marR="0" rtl="0" algn="ctr">
              <a:spcBef>
                <a:spcPts val="0"/>
              </a:spcBef>
              <a:spcAft>
                <a:spcPts val="0"/>
              </a:spcAft>
              <a:buNone/>
            </a:pPr>
            <a:r>
              <a:t/>
            </a:r>
            <a:endParaRPr sz="675">
              <a:solidFill>
                <a:srgbClr val="002D72"/>
              </a:solidFill>
              <a:latin typeface="Calibri"/>
              <a:ea typeface="Calibri"/>
              <a:cs typeface="Calibri"/>
              <a:sym typeface="Calibri"/>
            </a:endParaRPr>
          </a:p>
          <a:p>
            <a:pPr indent="0" lvl="0" marL="0" marR="0" rtl="0" algn="ctr">
              <a:spcBef>
                <a:spcPts val="0"/>
              </a:spcBef>
              <a:spcAft>
                <a:spcPts val="0"/>
              </a:spcAft>
              <a:buNone/>
            </a:pPr>
            <a:r>
              <a:t/>
            </a:r>
            <a:endParaRPr sz="675">
              <a:solidFill>
                <a:srgbClr val="002D72"/>
              </a:solidFill>
              <a:latin typeface="Calibri"/>
              <a:ea typeface="Calibri"/>
              <a:cs typeface="Calibri"/>
              <a:sym typeface="Calibri"/>
            </a:endParaRPr>
          </a:p>
          <a:p>
            <a:pPr indent="0" lvl="0" marL="0" marR="0" rtl="0" algn="ctr">
              <a:spcBef>
                <a:spcPts val="0"/>
              </a:spcBef>
              <a:spcAft>
                <a:spcPts val="0"/>
              </a:spcAft>
              <a:buNone/>
            </a:pPr>
            <a:r>
              <a:t/>
            </a:r>
            <a:endParaRPr sz="675">
              <a:solidFill>
                <a:srgbClr val="002D72"/>
              </a:solidFill>
              <a:latin typeface="Calibri"/>
              <a:ea typeface="Calibri"/>
              <a:cs typeface="Calibri"/>
              <a:sym typeface="Calibri"/>
            </a:endParaRPr>
          </a:p>
          <a:p>
            <a:pPr indent="0" lvl="0" marL="0" marR="0" rtl="0" algn="ctr">
              <a:spcBef>
                <a:spcPts val="0"/>
              </a:spcBef>
              <a:spcAft>
                <a:spcPts val="0"/>
              </a:spcAft>
              <a:buNone/>
            </a:pPr>
            <a:r>
              <a:rPr lang="en-US" sz="675">
                <a:solidFill>
                  <a:srgbClr val="002D72"/>
                </a:solidFill>
                <a:latin typeface="Public Sans"/>
                <a:ea typeface="Public Sans"/>
                <a:cs typeface="Public Sans"/>
                <a:sym typeface="Public Sans"/>
              </a:rPr>
              <a:t>University of Gustave Eiffel</a:t>
            </a:r>
            <a:endParaRPr sz="675">
              <a:solidFill>
                <a:schemeClr val="dk1"/>
              </a:solidFill>
              <a:latin typeface="Public Sans"/>
              <a:ea typeface="Public Sans"/>
              <a:cs typeface="Public Sans"/>
              <a:sym typeface="Public Sans"/>
            </a:endParaRPr>
          </a:p>
          <a:p>
            <a:pPr indent="0" lvl="0" marL="0" marR="0" rtl="0" algn="ctr">
              <a:spcBef>
                <a:spcPts val="0"/>
              </a:spcBef>
              <a:spcAft>
                <a:spcPts val="0"/>
              </a:spcAft>
              <a:buNone/>
            </a:pPr>
            <a:r>
              <a:rPr lang="en-US" sz="675">
                <a:solidFill>
                  <a:srgbClr val="002D72"/>
                </a:solidFill>
                <a:latin typeface="Public Sans"/>
                <a:ea typeface="Public Sans"/>
                <a:cs typeface="Public Sans"/>
                <a:sym typeface="Public Sans"/>
              </a:rPr>
              <a:t> </a:t>
            </a:r>
            <a:endParaRPr/>
          </a:p>
          <a:p>
            <a:pPr indent="0" lvl="0" marL="0" marR="0" rtl="0" algn="ctr">
              <a:spcBef>
                <a:spcPts val="0"/>
              </a:spcBef>
              <a:spcAft>
                <a:spcPts val="0"/>
              </a:spcAft>
              <a:buNone/>
            </a:pPr>
            <a:r>
              <a:t/>
            </a:r>
            <a:endParaRPr sz="675">
              <a:solidFill>
                <a:srgbClr val="002D72"/>
              </a:solidFill>
              <a:latin typeface="Public Sans"/>
              <a:ea typeface="Public Sans"/>
              <a:cs typeface="Public Sans"/>
              <a:sym typeface="Public Sans"/>
            </a:endParaRPr>
          </a:p>
          <a:p>
            <a:pPr indent="0" lvl="0" marL="0" marR="0" rtl="0" algn="ctr">
              <a:spcBef>
                <a:spcPts val="0"/>
              </a:spcBef>
              <a:spcAft>
                <a:spcPts val="0"/>
              </a:spcAft>
              <a:buNone/>
            </a:pPr>
            <a:r>
              <a:t/>
            </a:r>
            <a:endParaRPr sz="675">
              <a:solidFill>
                <a:srgbClr val="002D72"/>
              </a:solidFill>
              <a:latin typeface="Public Sans"/>
              <a:ea typeface="Public Sans"/>
              <a:cs typeface="Public Sans"/>
              <a:sym typeface="Public Sans"/>
            </a:endParaRPr>
          </a:p>
          <a:p>
            <a:pPr indent="0" lvl="0" marL="0" marR="0" rtl="0" algn="ctr">
              <a:spcBef>
                <a:spcPts val="0"/>
              </a:spcBef>
              <a:spcAft>
                <a:spcPts val="0"/>
              </a:spcAft>
              <a:buNone/>
            </a:pPr>
            <a:r>
              <a:t/>
            </a:r>
            <a:endParaRPr sz="675">
              <a:solidFill>
                <a:srgbClr val="002D72"/>
              </a:solidFill>
              <a:latin typeface="Public Sans"/>
              <a:ea typeface="Public Sans"/>
              <a:cs typeface="Public Sans"/>
              <a:sym typeface="Public Sans"/>
            </a:endParaRPr>
          </a:p>
          <a:p>
            <a:pPr indent="0" lvl="0" marL="0" marR="0" rtl="0" algn="ctr">
              <a:spcBef>
                <a:spcPts val="0"/>
              </a:spcBef>
              <a:spcAft>
                <a:spcPts val="0"/>
              </a:spcAft>
              <a:buNone/>
            </a:pPr>
            <a:r>
              <a:rPr lang="en-US" sz="675">
                <a:solidFill>
                  <a:srgbClr val="002D72"/>
                </a:solidFill>
                <a:latin typeface="Public Sans"/>
                <a:ea typeface="Public Sans"/>
                <a:cs typeface="Public Sans"/>
                <a:sym typeface="Public Sans"/>
              </a:rPr>
              <a:t>University of California, Berkeley</a:t>
            </a:r>
            <a:endParaRPr sz="675">
              <a:solidFill>
                <a:schemeClr val="dk1"/>
              </a:solidFill>
              <a:latin typeface="Public Sans"/>
              <a:ea typeface="Public Sans"/>
              <a:cs typeface="Public Sans"/>
              <a:sym typeface="Public Sans"/>
            </a:endParaRPr>
          </a:p>
          <a:p>
            <a:pPr indent="0" lvl="0" marL="0" marR="0" rtl="0" algn="ctr">
              <a:spcBef>
                <a:spcPts val="0"/>
              </a:spcBef>
              <a:spcAft>
                <a:spcPts val="0"/>
              </a:spcAft>
              <a:buNone/>
            </a:pPr>
            <a:r>
              <a:rPr lang="en-US" sz="675">
                <a:solidFill>
                  <a:srgbClr val="002D72"/>
                </a:solidFill>
                <a:latin typeface="Public Sans"/>
                <a:ea typeface="Public Sans"/>
                <a:cs typeface="Public Sans"/>
                <a:sym typeface="Public Sans"/>
              </a:rPr>
              <a:t> </a:t>
            </a:r>
            <a:endParaRPr sz="675">
              <a:solidFill>
                <a:schemeClr val="dk1"/>
              </a:solidFill>
              <a:latin typeface="Public Sans"/>
              <a:ea typeface="Public Sans"/>
              <a:cs typeface="Public Sans"/>
              <a:sym typeface="Public Sans"/>
            </a:endParaRPr>
          </a:p>
          <a:p>
            <a:pPr indent="0" lvl="0" marL="0" marR="0" rtl="0" algn="ctr">
              <a:spcBef>
                <a:spcPts val="0"/>
              </a:spcBef>
              <a:spcAft>
                <a:spcPts val="0"/>
              </a:spcAft>
              <a:buNone/>
            </a:pPr>
            <a:r>
              <a:t/>
            </a:r>
            <a:endParaRPr sz="675">
              <a:solidFill>
                <a:srgbClr val="002D72"/>
              </a:solidFill>
              <a:latin typeface="Public Sans"/>
              <a:ea typeface="Public Sans"/>
              <a:cs typeface="Public Sans"/>
              <a:sym typeface="Public Sans"/>
            </a:endParaRPr>
          </a:p>
          <a:p>
            <a:pPr indent="0" lvl="0" marL="0" marR="0" rtl="0" algn="ctr">
              <a:spcBef>
                <a:spcPts val="0"/>
              </a:spcBef>
              <a:spcAft>
                <a:spcPts val="0"/>
              </a:spcAft>
              <a:buNone/>
            </a:pPr>
            <a:r>
              <a:t/>
            </a:r>
            <a:endParaRPr sz="675">
              <a:solidFill>
                <a:srgbClr val="002D72"/>
              </a:solidFill>
              <a:latin typeface="Public Sans"/>
              <a:ea typeface="Public Sans"/>
              <a:cs typeface="Public Sans"/>
              <a:sym typeface="Public Sans"/>
            </a:endParaRPr>
          </a:p>
          <a:p>
            <a:pPr indent="0" lvl="0" marL="0" marR="0" rtl="0" algn="ctr">
              <a:spcBef>
                <a:spcPts val="0"/>
              </a:spcBef>
              <a:spcAft>
                <a:spcPts val="0"/>
              </a:spcAft>
              <a:buNone/>
            </a:pPr>
            <a:r>
              <a:rPr lang="en-US" sz="675">
                <a:solidFill>
                  <a:srgbClr val="002D72"/>
                </a:solidFill>
                <a:latin typeface="Public Sans"/>
                <a:ea typeface="Public Sans"/>
                <a:cs typeface="Public Sans"/>
                <a:sym typeface="Public Sans"/>
              </a:rPr>
              <a:t>Ningbo University of Technology</a:t>
            </a:r>
            <a:endParaRPr sz="675">
              <a:solidFill>
                <a:schemeClr val="dk1"/>
              </a:solidFill>
              <a:latin typeface="Public Sans"/>
              <a:ea typeface="Public Sans"/>
              <a:cs typeface="Public Sans"/>
              <a:sym typeface="Public Sans"/>
            </a:endParaRPr>
          </a:p>
          <a:p>
            <a:pPr indent="0" lvl="0" marL="0" marR="0" rtl="0" algn="ctr">
              <a:lnSpc>
                <a:spcPct val="107000"/>
              </a:lnSpc>
              <a:spcBef>
                <a:spcPts val="0"/>
              </a:spcBef>
              <a:spcAft>
                <a:spcPts val="0"/>
              </a:spcAft>
              <a:buNone/>
            </a:pPr>
            <a:r>
              <a:rPr lang="en-US" sz="825">
                <a:solidFill>
                  <a:schemeClr val="dk1"/>
                </a:solidFill>
                <a:latin typeface="Calibri"/>
                <a:ea typeface="Calibri"/>
                <a:cs typeface="Calibri"/>
                <a:sym typeface="Calibri"/>
              </a:rPr>
              <a:t> </a:t>
            </a:r>
            <a:endParaRPr/>
          </a:p>
        </p:txBody>
      </p:sp>
      <p:sp>
        <p:nvSpPr>
          <p:cNvPr id="233" name="Google Shape;233;p14"/>
          <p:cNvSpPr/>
          <p:nvPr/>
        </p:nvSpPr>
        <p:spPr>
          <a:xfrm>
            <a:off x="4058494" y="3672841"/>
            <a:ext cx="700730" cy="451910"/>
          </a:xfrm>
          <a:prstGeom prst="roundRect">
            <a:avLst>
              <a:gd fmla="val 16667" name="adj"/>
            </a:avLst>
          </a:prstGeom>
          <a:solidFill>
            <a:srgbClr val="F2F2F2"/>
          </a:solidFill>
          <a:ln cap="flat" cmpd="sng" w="12700">
            <a:solidFill>
              <a:schemeClr val="l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7000"/>
              </a:lnSpc>
              <a:spcBef>
                <a:spcPts val="0"/>
              </a:spcBef>
              <a:spcAft>
                <a:spcPts val="0"/>
              </a:spcAft>
              <a:buNone/>
            </a:pPr>
            <a:r>
              <a:rPr lang="en-US" sz="900">
                <a:solidFill>
                  <a:srgbClr val="002D72"/>
                </a:solidFill>
                <a:latin typeface="Public Sans"/>
                <a:ea typeface="Public Sans"/>
                <a:cs typeface="Public Sans"/>
                <a:sym typeface="Public Sans"/>
              </a:rPr>
              <a:t>Strategic partners </a:t>
            </a:r>
            <a:endParaRPr sz="900">
              <a:solidFill>
                <a:schemeClr val="lt1"/>
              </a:solidFill>
              <a:latin typeface="Public Sans"/>
              <a:ea typeface="Public Sans"/>
              <a:cs typeface="Public Sans"/>
              <a:sym typeface="Public Sans"/>
            </a:endParaRPr>
          </a:p>
        </p:txBody>
      </p:sp>
      <p:sp>
        <p:nvSpPr>
          <p:cNvPr id="234" name="Google Shape;234;p14"/>
          <p:cNvSpPr/>
          <p:nvPr/>
        </p:nvSpPr>
        <p:spPr>
          <a:xfrm>
            <a:off x="5418204" y="2530388"/>
            <a:ext cx="700730" cy="414102"/>
          </a:xfrm>
          <a:prstGeom prst="roundRect">
            <a:avLst>
              <a:gd fmla="val 16667" name="adj"/>
            </a:avLst>
          </a:prstGeom>
          <a:solidFill>
            <a:srgbClr val="F2F2F2"/>
          </a:solidFill>
          <a:ln cap="flat" cmpd="sng" w="12700">
            <a:solidFill>
              <a:schemeClr val="l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7000"/>
              </a:lnSpc>
              <a:spcBef>
                <a:spcPts val="0"/>
              </a:spcBef>
              <a:spcAft>
                <a:spcPts val="0"/>
              </a:spcAft>
              <a:buNone/>
            </a:pPr>
            <a:r>
              <a:rPr lang="en-US" sz="825">
                <a:solidFill>
                  <a:srgbClr val="002D72"/>
                </a:solidFill>
                <a:latin typeface="Calibri"/>
                <a:ea typeface="Calibri"/>
                <a:cs typeface="Calibri"/>
                <a:sym typeface="Calibri"/>
              </a:rPr>
              <a:t>University Workplaces</a:t>
            </a:r>
            <a:endParaRPr sz="825">
              <a:solidFill>
                <a:schemeClr val="lt1"/>
              </a:solidFill>
              <a:latin typeface="Calibri"/>
              <a:ea typeface="Calibri"/>
              <a:cs typeface="Calibri"/>
              <a:sym typeface="Calibri"/>
            </a:endParaRPr>
          </a:p>
        </p:txBody>
      </p:sp>
      <p:sp>
        <p:nvSpPr>
          <p:cNvPr id="235" name="Google Shape;235;p14"/>
          <p:cNvSpPr/>
          <p:nvPr/>
        </p:nvSpPr>
        <p:spPr>
          <a:xfrm>
            <a:off x="6172777" y="862876"/>
            <a:ext cx="1137849" cy="2259806"/>
          </a:xfrm>
          <a:prstGeom prst="roundRect">
            <a:avLst>
              <a:gd fmla="val 10815" name="adj"/>
            </a:avLst>
          </a:prstGeom>
          <a:solidFill>
            <a:srgbClr val="F2F2F2"/>
          </a:solidFill>
          <a:ln cap="flat" cmpd="sng" w="9525">
            <a:solidFill>
              <a:schemeClr val="l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7000"/>
              </a:lnSpc>
              <a:spcBef>
                <a:spcPts val="0"/>
              </a:spcBef>
              <a:spcAft>
                <a:spcPts val="0"/>
              </a:spcAft>
              <a:buNone/>
            </a:pPr>
            <a:r>
              <a:rPr lang="en-US" sz="825">
                <a:solidFill>
                  <a:srgbClr val="002D72"/>
                </a:solidFill>
                <a:latin typeface="Calibri"/>
                <a:ea typeface="Calibri"/>
                <a:cs typeface="Calibri"/>
                <a:sym typeface="Calibri"/>
              </a:rPr>
              <a:t> </a:t>
            </a:r>
            <a:endParaRPr sz="825">
              <a:solidFill>
                <a:schemeClr val="dk1"/>
              </a:solidFill>
              <a:latin typeface="Calibri"/>
              <a:ea typeface="Calibri"/>
              <a:cs typeface="Calibri"/>
              <a:sym typeface="Calibri"/>
            </a:endParaRPr>
          </a:p>
        </p:txBody>
      </p:sp>
      <p:pic>
        <p:nvPicPr>
          <p:cNvPr id="236" name="Google Shape;236;p14"/>
          <p:cNvPicPr preferRelativeResize="0"/>
          <p:nvPr/>
        </p:nvPicPr>
        <p:blipFill rotWithShape="1">
          <a:blip r:embed="rId4">
            <a:alphaModFix/>
          </a:blip>
          <a:srcRect b="0" l="0" r="0" t="0"/>
          <a:stretch/>
        </p:blipFill>
        <p:spPr>
          <a:xfrm>
            <a:off x="6314185" y="1860232"/>
            <a:ext cx="710089" cy="277654"/>
          </a:xfrm>
          <a:prstGeom prst="rect">
            <a:avLst/>
          </a:prstGeom>
          <a:noFill/>
          <a:ln>
            <a:noFill/>
          </a:ln>
        </p:spPr>
      </p:pic>
      <p:pic>
        <p:nvPicPr>
          <p:cNvPr id="237" name="Google Shape;237;p14"/>
          <p:cNvPicPr preferRelativeResize="0"/>
          <p:nvPr/>
        </p:nvPicPr>
        <p:blipFill rotWithShape="1">
          <a:blip r:embed="rId5">
            <a:alphaModFix/>
          </a:blip>
          <a:srcRect b="0" l="0" r="0" t="0"/>
          <a:stretch/>
        </p:blipFill>
        <p:spPr>
          <a:xfrm>
            <a:off x="6313709" y="1357789"/>
            <a:ext cx="917734" cy="280511"/>
          </a:xfrm>
          <a:prstGeom prst="rect">
            <a:avLst/>
          </a:prstGeom>
          <a:noFill/>
          <a:ln>
            <a:noFill/>
          </a:ln>
        </p:spPr>
      </p:pic>
      <p:pic>
        <p:nvPicPr>
          <p:cNvPr id="238" name="Google Shape;238;p14"/>
          <p:cNvPicPr preferRelativeResize="0"/>
          <p:nvPr/>
        </p:nvPicPr>
        <p:blipFill rotWithShape="1">
          <a:blip r:embed="rId6">
            <a:alphaModFix/>
          </a:blip>
          <a:srcRect b="0" l="0" r="0" t="0"/>
          <a:stretch/>
        </p:blipFill>
        <p:spPr>
          <a:xfrm>
            <a:off x="6315138" y="2395061"/>
            <a:ext cx="710089" cy="277654"/>
          </a:xfrm>
          <a:prstGeom prst="rect">
            <a:avLst/>
          </a:prstGeom>
          <a:noFill/>
          <a:ln>
            <a:noFill/>
          </a:ln>
        </p:spPr>
      </p:pic>
      <p:pic>
        <p:nvPicPr>
          <p:cNvPr id="239" name="Google Shape;239;p14"/>
          <p:cNvPicPr preferRelativeResize="0"/>
          <p:nvPr/>
        </p:nvPicPr>
        <p:blipFill rotWithShape="1">
          <a:blip r:embed="rId7">
            <a:alphaModFix/>
          </a:blip>
          <a:srcRect b="0" l="0" r="0" t="0"/>
          <a:stretch/>
        </p:blipFill>
        <p:spPr>
          <a:xfrm>
            <a:off x="6313709" y="916424"/>
            <a:ext cx="966311" cy="277654"/>
          </a:xfrm>
          <a:prstGeom prst="rect">
            <a:avLst/>
          </a:prstGeom>
          <a:noFill/>
          <a:ln>
            <a:noFill/>
          </a:ln>
        </p:spPr>
      </p:pic>
      <p:pic>
        <p:nvPicPr>
          <p:cNvPr id="240" name="Google Shape;240;p14"/>
          <p:cNvPicPr preferRelativeResize="0"/>
          <p:nvPr/>
        </p:nvPicPr>
        <p:blipFill rotWithShape="1">
          <a:blip r:embed="rId8">
            <a:alphaModFix/>
          </a:blip>
          <a:srcRect b="0" l="0" r="0" t="0"/>
          <a:stretch/>
        </p:blipFill>
        <p:spPr>
          <a:xfrm>
            <a:off x="6315137" y="2139791"/>
            <a:ext cx="912495" cy="277654"/>
          </a:xfrm>
          <a:prstGeom prst="rect">
            <a:avLst/>
          </a:prstGeom>
          <a:noFill/>
          <a:ln>
            <a:noFill/>
          </a:ln>
        </p:spPr>
      </p:pic>
      <p:pic>
        <p:nvPicPr>
          <p:cNvPr id="241" name="Google Shape;241;p14"/>
          <p:cNvPicPr preferRelativeResize="0"/>
          <p:nvPr/>
        </p:nvPicPr>
        <p:blipFill rotWithShape="1">
          <a:blip r:embed="rId9">
            <a:alphaModFix/>
          </a:blip>
          <a:srcRect b="0" l="0" r="0" t="0"/>
          <a:stretch/>
        </p:blipFill>
        <p:spPr>
          <a:xfrm>
            <a:off x="6314185" y="1598771"/>
            <a:ext cx="710089" cy="277654"/>
          </a:xfrm>
          <a:prstGeom prst="rect">
            <a:avLst/>
          </a:prstGeom>
          <a:noFill/>
          <a:ln>
            <a:noFill/>
          </a:ln>
        </p:spPr>
      </p:pic>
      <p:pic>
        <p:nvPicPr>
          <p:cNvPr id="242" name="Google Shape;242;p14"/>
          <p:cNvPicPr preferRelativeResize="0"/>
          <p:nvPr/>
        </p:nvPicPr>
        <p:blipFill rotWithShape="1">
          <a:blip r:embed="rId10">
            <a:alphaModFix/>
          </a:blip>
          <a:srcRect b="0" l="0" r="0" t="0"/>
          <a:stretch/>
        </p:blipFill>
        <p:spPr>
          <a:xfrm>
            <a:off x="6315614" y="1126331"/>
            <a:ext cx="736759" cy="277654"/>
          </a:xfrm>
          <a:prstGeom prst="rect">
            <a:avLst/>
          </a:prstGeom>
          <a:noFill/>
          <a:ln>
            <a:noFill/>
          </a:ln>
        </p:spPr>
      </p:pic>
      <p:pic>
        <p:nvPicPr>
          <p:cNvPr id="243" name="Google Shape;243;p14"/>
          <p:cNvPicPr preferRelativeResize="0"/>
          <p:nvPr/>
        </p:nvPicPr>
        <p:blipFill rotWithShape="1">
          <a:blip r:embed="rId11">
            <a:alphaModFix/>
          </a:blip>
          <a:srcRect b="0" l="0" r="0" t="0"/>
          <a:stretch/>
        </p:blipFill>
        <p:spPr>
          <a:xfrm>
            <a:off x="6314185" y="2643187"/>
            <a:ext cx="780098" cy="277654"/>
          </a:xfrm>
          <a:prstGeom prst="rect">
            <a:avLst/>
          </a:prstGeom>
          <a:noFill/>
          <a:ln>
            <a:noFill/>
          </a:ln>
        </p:spPr>
      </p:pic>
      <p:pic>
        <p:nvPicPr>
          <p:cNvPr id="244" name="Google Shape;244;p14"/>
          <p:cNvPicPr preferRelativeResize="0"/>
          <p:nvPr/>
        </p:nvPicPr>
        <p:blipFill rotWithShape="1">
          <a:blip r:embed="rId12">
            <a:alphaModFix/>
          </a:blip>
          <a:srcRect b="0" l="0" r="0" t="0"/>
          <a:stretch/>
        </p:blipFill>
        <p:spPr>
          <a:xfrm>
            <a:off x="6320376" y="2872740"/>
            <a:ext cx="780098" cy="277654"/>
          </a:xfrm>
          <a:prstGeom prst="rect">
            <a:avLst/>
          </a:prstGeom>
          <a:noFill/>
          <a:ln>
            <a:noFill/>
          </a:ln>
        </p:spPr>
      </p:pic>
      <p:sp>
        <p:nvSpPr>
          <p:cNvPr id="245" name="Google Shape;245;p14"/>
          <p:cNvSpPr/>
          <p:nvPr/>
        </p:nvSpPr>
        <p:spPr>
          <a:xfrm>
            <a:off x="5309940" y="3683737"/>
            <a:ext cx="2057400" cy="1694972"/>
          </a:xfrm>
          <a:prstGeom prst="roundRect">
            <a:avLst>
              <a:gd fmla="val 16667" name="adj"/>
            </a:avLst>
          </a:prstGeom>
          <a:solidFill>
            <a:srgbClr val="F2F2F2"/>
          </a:solidFill>
          <a:ln cap="flat" cmpd="sng" w="9525">
            <a:solidFill>
              <a:schemeClr val="l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002D72"/>
                </a:solidFill>
                <a:latin typeface="Calibri"/>
                <a:ea typeface="Calibri"/>
                <a:cs typeface="Calibri"/>
                <a:sym typeface="Calibri"/>
              </a:rPr>
              <a:t> </a:t>
            </a:r>
            <a:endParaRPr sz="825">
              <a:solidFill>
                <a:schemeClr val="dk1"/>
              </a:solidFill>
              <a:latin typeface="Calibri"/>
              <a:ea typeface="Calibri"/>
              <a:cs typeface="Calibri"/>
              <a:sym typeface="Calibri"/>
            </a:endParaRPr>
          </a:p>
          <a:p>
            <a:pPr indent="0" lvl="0" marL="0" marR="0" rtl="0" algn="ctr">
              <a:spcBef>
                <a:spcPts val="0"/>
              </a:spcBef>
              <a:spcAft>
                <a:spcPts val="0"/>
              </a:spcAft>
              <a:buNone/>
            </a:pPr>
            <a:r>
              <a:rPr lang="en-US" sz="825">
                <a:solidFill>
                  <a:srgbClr val="002D72"/>
                </a:solidFill>
                <a:latin typeface="Calibri"/>
                <a:ea typeface="Calibri"/>
                <a:cs typeface="Calibri"/>
                <a:sym typeface="Calibri"/>
              </a:rPr>
              <a:t>           </a:t>
            </a:r>
            <a:endParaRPr sz="825">
              <a:solidFill>
                <a:schemeClr val="dk1"/>
              </a:solidFill>
              <a:latin typeface="Calibri"/>
              <a:ea typeface="Calibri"/>
              <a:cs typeface="Calibri"/>
              <a:sym typeface="Calibri"/>
            </a:endParaRPr>
          </a:p>
        </p:txBody>
      </p:sp>
      <p:pic>
        <p:nvPicPr>
          <p:cNvPr id="246" name="Google Shape;246;p14"/>
          <p:cNvPicPr preferRelativeResize="0"/>
          <p:nvPr/>
        </p:nvPicPr>
        <p:blipFill rotWithShape="1">
          <a:blip r:embed="rId13">
            <a:alphaModFix/>
          </a:blip>
          <a:srcRect b="0" l="0" r="0" t="0"/>
          <a:stretch/>
        </p:blipFill>
        <p:spPr>
          <a:xfrm>
            <a:off x="6015718" y="3736848"/>
            <a:ext cx="527891" cy="193390"/>
          </a:xfrm>
          <a:prstGeom prst="rect">
            <a:avLst/>
          </a:prstGeom>
          <a:noFill/>
          <a:ln>
            <a:noFill/>
          </a:ln>
        </p:spPr>
      </p:pic>
      <p:pic>
        <p:nvPicPr>
          <p:cNvPr id="247" name="Google Shape;247;p14"/>
          <p:cNvPicPr preferRelativeResize="0"/>
          <p:nvPr/>
        </p:nvPicPr>
        <p:blipFill rotWithShape="1">
          <a:blip r:embed="rId14">
            <a:alphaModFix/>
          </a:blip>
          <a:srcRect b="0" l="0" r="0" t="0"/>
          <a:stretch/>
        </p:blipFill>
        <p:spPr>
          <a:xfrm>
            <a:off x="6284920" y="4451387"/>
            <a:ext cx="1007753" cy="196365"/>
          </a:xfrm>
          <a:prstGeom prst="rect">
            <a:avLst/>
          </a:prstGeom>
          <a:noFill/>
          <a:ln>
            <a:noFill/>
          </a:ln>
        </p:spPr>
      </p:pic>
      <p:pic>
        <p:nvPicPr>
          <p:cNvPr id="248" name="Google Shape;248;p14"/>
          <p:cNvPicPr preferRelativeResize="0"/>
          <p:nvPr/>
        </p:nvPicPr>
        <p:blipFill rotWithShape="1">
          <a:blip r:embed="rId15">
            <a:alphaModFix/>
          </a:blip>
          <a:srcRect b="0" l="0" r="0" t="0"/>
          <a:stretch/>
        </p:blipFill>
        <p:spPr>
          <a:xfrm>
            <a:off x="6529801" y="4997197"/>
            <a:ext cx="466046" cy="347885"/>
          </a:xfrm>
          <a:prstGeom prst="rect">
            <a:avLst/>
          </a:prstGeom>
          <a:noFill/>
          <a:ln>
            <a:noFill/>
          </a:ln>
        </p:spPr>
      </p:pic>
      <p:pic>
        <p:nvPicPr>
          <p:cNvPr id="249" name="Google Shape;249;p14"/>
          <p:cNvPicPr preferRelativeResize="0"/>
          <p:nvPr/>
        </p:nvPicPr>
        <p:blipFill rotWithShape="1">
          <a:blip r:embed="rId16">
            <a:alphaModFix/>
          </a:blip>
          <a:srcRect b="0" l="0" r="0" t="0"/>
          <a:stretch/>
        </p:blipFill>
        <p:spPr>
          <a:xfrm>
            <a:off x="5479826" y="3782948"/>
            <a:ext cx="411301" cy="415420"/>
          </a:xfrm>
          <a:prstGeom prst="rect">
            <a:avLst/>
          </a:prstGeom>
          <a:noFill/>
          <a:ln>
            <a:noFill/>
          </a:ln>
        </p:spPr>
      </p:pic>
      <p:pic>
        <p:nvPicPr>
          <p:cNvPr id="250" name="Google Shape;250;p14"/>
          <p:cNvPicPr preferRelativeResize="0"/>
          <p:nvPr/>
        </p:nvPicPr>
        <p:blipFill rotWithShape="1">
          <a:blip r:embed="rId17">
            <a:alphaModFix/>
          </a:blip>
          <a:srcRect b="0" l="0" r="0" t="0"/>
          <a:stretch/>
        </p:blipFill>
        <p:spPr>
          <a:xfrm>
            <a:off x="5993377" y="3969626"/>
            <a:ext cx="948080" cy="143036"/>
          </a:xfrm>
          <a:prstGeom prst="rect">
            <a:avLst/>
          </a:prstGeom>
          <a:noFill/>
          <a:ln>
            <a:noFill/>
          </a:ln>
        </p:spPr>
      </p:pic>
      <p:pic>
        <p:nvPicPr>
          <p:cNvPr descr="Obrázok, na ktorom je text, ClipArt&#10;&#10;Automaticky generovaný popis" id="251" name="Google Shape;251;p14"/>
          <p:cNvPicPr preferRelativeResize="0"/>
          <p:nvPr/>
        </p:nvPicPr>
        <p:blipFill rotWithShape="1">
          <a:blip r:embed="rId18">
            <a:alphaModFix/>
          </a:blip>
          <a:srcRect b="0" l="0" r="3958" t="7110"/>
          <a:stretch/>
        </p:blipFill>
        <p:spPr>
          <a:xfrm>
            <a:off x="6669618" y="3748609"/>
            <a:ext cx="484537" cy="147911"/>
          </a:xfrm>
          <a:prstGeom prst="rect">
            <a:avLst/>
          </a:prstGeom>
          <a:noFill/>
          <a:ln>
            <a:noFill/>
          </a:ln>
        </p:spPr>
      </p:pic>
      <p:pic>
        <p:nvPicPr>
          <p:cNvPr id="252" name="Google Shape;252;p14"/>
          <p:cNvPicPr preferRelativeResize="0"/>
          <p:nvPr/>
        </p:nvPicPr>
        <p:blipFill rotWithShape="1">
          <a:blip r:embed="rId19">
            <a:alphaModFix/>
          </a:blip>
          <a:srcRect b="0" l="0" r="0" t="0"/>
          <a:stretch/>
        </p:blipFill>
        <p:spPr>
          <a:xfrm>
            <a:off x="5571133" y="5221452"/>
            <a:ext cx="853891" cy="182764"/>
          </a:xfrm>
          <a:prstGeom prst="rect">
            <a:avLst/>
          </a:prstGeom>
          <a:noFill/>
          <a:ln>
            <a:noFill/>
          </a:ln>
        </p:spPr>
      </p:pic>
      <p:pic>
        <p:nvPicPr>
          <p:cNvPr id="253" name="Google Shape;253;p14"/>
          <p:cNvPicPr preferRelativeResize="0"/>
          <p:nvPr/>
        </p:nvPicPr>
        <p:blipFill rotWithShape="1">
          <a:blip r:embed="rId20">
            <a:alphaModFix/>
          </a:blip>
          <a:srcRect b="0" l="0" r="0" t="0"/>
          <a:stretch/>
        </p:blipFill>
        <p:spPr>
          <a:xfrm>
            <a:off x="6422215" y="4734709"/>
            <a:ext cx="857805" cy="202631"/>
          </a:xfrm>
          <a:prstGeom prst="rect">
            <a:avLst/>
          </a:prstGeom>
          <a:noFill/>
          <a:ln>
            <a:noFill/>
          </a:ln>
        </p:spPr>
      </p:pic>
      <p:pic>
        <p:nvPicPr>
          <p:cNvPr id="254" name="Google Shape;254;p14"/>
          <p:cNvPicPr preferRelativeResize="0"/>
          <p:nvPr/>
        </p:nvPicPr>
        <p:blipFill rotWithShape="1">
          <a:blip r:embed="rId21">
            <a:alphaModFix/>
          </a:blip>
          <a:srcRect b="0" l="0" r="0" t="0"/>
          <a:stretch/>
        </p:blipFill>
        <p:spPr>
          <a:xfrm>
            <a:off x="4220009" y="1044950"/>
            <a:ext cx="358125" cy="284086"/>
          </a:xfrm>
          <a:prstGeom prst="rect">
            <a:avLst/>
          </a:prstGeom>
          <a:noFill/>
          <a:ln>
            <a:noFill/>
          </a:ln>
        </p:spPr>
      </p:pic>
      <p:pic>
        <p:nvPicPr>
          <p:cNvPr id="255" name="Google Shape;255;p14"/>
          <p:cNvPicPr preferRelativeResize="0"/>
          <p:nvPr/>
        </p:nvPicPr>
        <p:blipFill rotWithShape="1">
          <a:blip r:embed="rId22">
            <a:alphaModFix/>
          </a:blip>
          <a:srcRect b="0" l="0" r="0" t="0"/>
          <a:stretch/>
        </p:blipFill>
        <p:spPr>
          <a:xfrm>
            <a:off x="4248469" y="1655690"/>
            <a:ext cx="323530" cy="323530"/>
          </a:xfrm>
          <a:prstGeom prst="rect">
            <a:avLst/>
          </a:prstGeom>
          <a:noFill/>
          <a:ln>
            <a:noFill/>
          </a:ln>
        </p:spPr>
      </p:pic>
      <p:pic>
        <p:nvPicPr>
          <p:cNvPr id="256" name="Google Shape;256;p14"/>
          <p:cNvPicPr preferRelativeResize="0"/>
          <p:nvPr/>
        </p:nvPicPr>
        <p:blipFill rotWithShape="1">
          <a:blip r:embed="rId23">
            <a:alphaModFix/>
          </a:blip>
          <a:srcRect b="0" l="0" r="0" t="0"/>
          <a:stretch/>
        </p:blipFill>
        <p:spPr>
          <a:xfrm>
            <a:off x="4065801" y="4198367"/>
            <a:ext cx="686116" cy="562259"/>
          </a:xfrm>
          <a:prstGeom prst="rect">
            <a:avLst/>
          </a:prstGeom>
          <a:noFill/>
          <a:ln>
            <a:noFill/>
          </a:ln>
        </p:spPr>
      </p:pic>
      <p:pic>
        <p:nvPicPr>
          <p:cNvPr id="257" name="Google Shape;257;p14"/>
          <p:cNvPicPr preferRelativeResize="0"/>
          <p:nvPr/>
        </p:nvPicPr>
        <p:blipFill rotWithShape="1">
          <a:blip r:embed="rId24">
            <a:alphaModFix/>
          </a:blip>
          <a:srcRect b="0" l="0" r="0" t="0"/>
          <a:stretch/>
        </p:blipFill>
        <p:spPr>
          <a:xfrm>
            <a:off x="3436123" y="3768627"/>
            <a:ext cx="479063" cy="207840"/>
          </a:xfrm>
          <a:prstGeom prst="rect">
            <a:avLst/>
          </a:prstGeom>
          <a:noFill/>
          <a:ln>
            <a:noFill/>
          </a:ln>
        </p:spPr>
      </p:pic>
      <p:pic>
        <p:nvPicPr>
          <p:cNvPr descr="Obrázok, na ktorom je text&#10;&#10;Automaticky generovaný popis" id="258" name="Google Shape;258;p14"/>
          <p:cNvPicPr preferRelativeResize="0"/>
          <p:nvPr/>
        </p:nvPicPr>
        <p:blipFill rotWithShape="1">
          <a:blip r:embed="rId25">
            <a:alphaModFix/>
          </a:blip>
          <a:srcRect b="0" l="0" r="0" t="0"/>
          <a:stretch/>
        </p:blipFill>
        <p:spPr>
          <a:xfrm>
            <a:off x="3457247" y="4340642"/>
            <a:ext cx="508728" cy="237537"/>
          </a:xfrm>
          <a:prstGeom prst="rect">
            <a:avLst/>
          </a:prstGeom>
          <a:noFill/>
          <a:ln>
            <a:noFill/>
          </a:ln>
        </p:spPr>
      </p:pic>
      <p:pic>
        <p:nvPicPr>
          <p:cNvPr descr="Obrázok, na ktorom je text, ClipArt&#10;&#10;Automaticky generovaný popis" id="259" name="Google Shape;259;p14"/>
          <p:cNvPicPr preferRelativeResize="0"/>
          <p:nvPr/>
        </p:nvPicPr>
        <p:blipFill rotWithShape="1">
          <a:blip r:embed="rId26">
            <a:alphaModFix/>
          </a:blip>
          <a:srcRect b="0" l="0" r="0" t="0"/>
          <a:stretch/>
        </p:blipFill>
        <p:spPr>
          <a:xfrm>
            <a:off x="3457247" y="4969872"/>
            <a:ext cx="508728" cy="181577"/>
          </a:xfrm>
          <a:prstGeom prst="rect">
            <a:avLst/>
          </a:prstGeom>
          <a:noFill/>
          <a:ln>
            <a:noFill/>
          </a:ln>
        </p:spPr>
      </p:pic>
      <p:pic>
        <p:nvPicPr>
          <p:cNvPr id="260" name="Google Shape;260;p14"/>
          <p:cNvPicPr preferRelativeResize="0"/>
          <p:nvPr/>
        </p:nvPicPr>
        <p:blipFill rotWithShape="1">
          <a:blip r:embed="rId27">
            <a:alphaModFix/>
          </a:blip>
          <a:srcRect b="0" l="0" r="0" t="0"/>
          <a:stretch/>
        </p:blipFill>
        <p:spPr>
          <a:xfrm>
            <a:off x="2135212" y="4186805"/>
            <a:ext cx="402677" cy="402677"/>
          </a:xfrm>
          <a:prstGeom prst="rect">
            <a:avLst/>
          </a:prstGeom>
          <a:noFill/>
          <a:ln>
            <a:noFill/>
          </a:ln>
        </p:spPr>
      </p:pic>
      <p:pic>
        <p:nvPicPr>
          <p:cNvPr descr="Obrázok, na ktorom je text, ClipArt&#10;&#10;Automaticky generovaný popis" id="261" name="Google Shape;261;p14"/>
          <p:cNvPicPr preferRelativeResize="0"/>
          <p:nvPr/>
        </p:nvPicPr>
        <p:blipFill rotWithShape="1">
          <a:blip r:embed="rId28">
            <a:alphaModFix/>
          </a:blip>
          <a:srcRect b="0" l="0" r="0" t="0"/>
          <a:stretch/>
        </p:blipFill>
        <p:spPr>
          <a:xfrm>
            <a:off x="2097555" y="3420563"/>
            <a:ext cx="470059" cy="230981"/>
          </a:xfrm>
          <a:prstGeom prst="rect">
            <a:avLst/>
          </a:prstGeom>
          <a:noFill/>
          <a:ln>
            <a:noFill/>
          </a:ln>
        </p:spPr>
      </p:pic>
      <p:pic>
        <p:nvPicPr>
          <p:cNvPr id="262" name="Google Shape;262;p14"/>
          <p:cNvPicPr preferRelativeResize="0"/>
          <p:nvPr/>
        </p:nvPicPr>
        <p:blipFill rotWithShape="1">
          <a:blip r:embed="rId29">
            <a:alphaModFix/>
          </a:blip>
          <a:srcRect b="0" l="0" r="0" t="0"/>
          <a:stretch/>
        </p:blipFill>
        <p:spPr>
          <a:xfrm>
            <a:off x="2084397" y="3143244"/>
            <a:ext cx="470059" cy="250508"/>
          </a:xfrm>
          <a:prstGeom prst="rect">
            <a:avLst/>
          </a:prstGeom>
          <a:noFill/>
          <a:ln>
            <a:noFill/>
          </a:ln>
        </p:spPr>
      </p:pic>
      <p:pic>
        <p:nvPicPr>
          <p:cNvPr id="263" name="Google Shape;263;p14"/>
          <p:cNvPicPr preferRelativeResize="0"/>
          <p:nvPr/>
        </p:nvPicPr>
        <p:blipFill rotWithShape="1">
          <a:blip r:embed="rId30">
            <a:alphaModFix/>
          </a:blip>
          <a:srcRect b="0" l="0" r="0" t="0"/>
          <a:stretch/>
        </p:blipFill>
        <p:spPr>
          <a:xfrm>
            <a:off x="2131626" y="2307874"/>
            <a:ext cx="402549" cy="402549"/>
          </a:xfrm>
          <a:prstGeom prst="rect">
            <a:avLst/>
          </a:prstGeom>
          <a:noFill/>
          <a:ln>
            <a:noFill/>
          </a:ln>
        </p:spPr>
      </p:pic>
      <p:pic>
        <p:nvPicPr>
          <p:cNvPr id="264" name="Google Shape;264;p14"/>
          <p:cNvPicPr preferRelativeResize="0"/>
          <p:nvPr/>
        </p:nvPicPr>
        <p:blipFill rotWithShape="1">
          <a:blip r:embed="rId31">
            <a:alphaModFix/>
          </a:blip>
          <a:srcRect b="0" l="0" r="0" t="0"/>
          <a:stretch/>
        </p:blipFill>
        <p:spPr>
          <a:xfrm>
            <a:off x="2090986" y="2872725"/>
            <a:ext cx="508880" cy="230981"/>
          </a:xfrm>
          <a:prstGeom prst="rect">
            <a:avLst/>
          </a:prstGeom>
          <a:noFill/>
          <a:ln>
            <a:noFill/>
          </a:ln>
        </p:spPr>
      </p:pic>
      <p:pic>
        <p:nvPicPr>
          <p:cNvPr descr="Obrázok, na ktorom je text, ClipArt, sada prvej pomoci, znak&#10;&#10;Automaticky generovaný popis" id="265" name="Google Shape;265;p14"/>
          <p:cNvPicPr preferRelativeResize="0"/>
          <p:nvPr/>
        </p:nvPicPr>
        <p:blipFill rotWithShape="1">
          <a:blip r:embed="rId32">
            <a:alphaModFix/>
          </a:blip>
          <a:srcRect b="0" l="0" r="0" t="0"/>
          <a:stretch/>
        </p:blipFill>
        <p:spPr>
          <a:xfrm>
            <a:off x="2082377" y="2773545"/>
            <a:ext cx="500416" cy="55264"/>
          </a:xfrm>
          <a:prstGeom prst="rect">
            <a:avLst/>
          </a:prstGeom>
          <a:noFill/>
          <a:ln>
            <a:noFill/>
          </a:ln>
        </p:spPr>
      </p:pic>
      <p:pic>
        <p:nvPicPr>
          <p:cNvPr id="266" name="Google Shape;266;p14"/>
          <p:cNvPicPr preferRelativeResize="0"/>
          <p:nvPr/>
        </p:nvPicPr>
        <p:blipFill rotWithShape="1">
          <a:blip r:embed="rId33">
            <a:alphaModFix/>
          </a:blip>
          <a:srcRect b="0" l="0" r="0" t="0"/>
          <a:stretch/>
        </p:blipFill>
        <p:spPr>
          <a:xfrm>
            <a:off x="2133424" y="4598645"/>
            <a:ext cx="429495" cy="429495"/>
          </a:xfrm>
          <a:prstGeom prst="rect">
            <a:avLst/>
          </a:prstGeom>
          <a:noFill/>
          <a:ln>
            <a:noFill/>
          </a:ln>
        </p:spPr>
      </p:pic>
      <p:pic>
        <p:nvPicPr>
          <p:cNvPr descr="Obrázok, na ktorom je text, ClipArt&#10;&#10;Automaticky generovaný popis" id="267" name="Google Shape;267;p14"/>
          <p:cNvPicPr preferRelativeResize="0"/>
          <p:nvPr/>
        </p:nvPicPr>
        <p:blipFill rotWithShape="1">
          <a:blip r:embed="rId34">
            <a:alphaModFix/>
          </a:blip>
          <a:srcRect b="0" l="0" r="0" t="0"/>
          <a:stretch/>
        </p:blipFill>
        <p:spPr>
          <a:xfrm>
            <a:off x="2071691" y="3990658"/>
            <a:ext cx="531364" cy="170661"/>
          </a:xfrm>
          <a:prstGeom prst="rect">
            <a:avLst/>
          </a:prstGeom>
          <a:noFill/>
          <a:ln>
            <a:noFill/>
          </a:ln>
        </p:spPr>
      </p:pic>
      <p:pic>
        <p:nvPicPr>
          <p:cNvPr descr="Obrázok, na ktorom je text&#10;&#10;Automaticky generovaný popis" id="268" name="Google Shape;268;p14"/>
          <p:cNvPicPr preferRelativeResize="0"/>
          <p:nvPr/>
        </p:nvPicPr>
        <p:blipFill rotWithShape="1">
          <a:blip r:embed="rId35">
            <a:alphaModFix/>
          </a:blip>
          <a:srcRect b="0" l="0" r="0" t="0"/>
          <a:stretch/>
        </p:blipFill>
        <p:spPr>
          <a:xfrm>
            <a:off x="2111509" y="1305669"/>
            <a:ext cx="470059" cy="351949"/>
          </a:xfrm>
          <a:prstGeom prst="rect">
            <a:avLst/>
          </a:prstGeom>
          <a:noFill/>
          <a:ln>
            <a:noFill/>
          </a:ln>
        </p:spPr>
      </p:pic>
      <p:sp>
        <p:nvSpPr>
          <p:cNvPr id="269" name="Google Shape;269;p14"/>
          <p:cNvSpPr/>
          <p:nvPr/>
        </p:nvSpPr>
        <p:spPr>
          <a:xfrm>
            <a:off x="4779012" y="936646"/>
            <a:ext cx="792121" cy="328511"/>
          </a:xfrm>
          <a:prstGeom prst="roundRect">
            <a:avLst>
              <a:gd fmla="val 16667" name="adj"/>
            </a:avLst>
          </a:prstGeom>
          <a:solidFill>
            <a:srgbClr val="F2F2F2"/>
          </a:solidFill>
          <a:ln cap="flat" cmpd="sng" w="12700">
            <a:solidFill>
              <a:schemeClr val="l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7000"/>
              </a:lnSpc>
              <a:spcBef>
                <a:spcPts val="0"/>
              </a:spcBef>
              <a:spcAft>
                <a:spcPts val="0"/>
              </a:spcAft>
              <a:buNone/>
            </a:pPr>
            <a:r>
              <a:rPr lang="en-US" sz="900">
                <a:solidFill>
                  <a:srgbClr val="002D72"/>
                </a:solidFill>
                <a:latin typeface="Public Sans"/>
                <a:ea typeface="Public Sans"/>
                <a:cs typeface="Public Sans"/>
                <a:sym typeface="Public Sans"/>
              </a:rPr>
              <a:t>International</a:t>
            </a:r>
            <a:endParaRPr sz="900">
              <a:solidFill>
                <a:schemeClr val="lt1"/>
              </a:solidFill>
              <a:latin typeface="Public Sans"/>
              <a:ea typeface="Public Sans"/>
              <a:cs typeface="Public Sans"/>
              <a:sym typeface="Public Sans"/>
            </a:endParaRPr>
          </a:p>
        </p:txBody>
      </p:sp>
      <p:pic>
        <p:nvPicPr>
          <p:cNvPr id="270" name="Google Shape;270;p14"/>
          <p:cNvPicPr preferRelativeResize="0"/>
          <p:nvPr/>
        </p:nvPicPr>
        <p:blipFill rotWithShape="1">
          <a:blip r:embed="rId36">
            <a:alphaModFix/>
          </a:blip>
          <a:srcRect b="0" l="0" r="0" t="0"/>
          <a:stretch/>
        </p:blipFill>
        <p:spPr>
          <a:xfrm>
            <a:off x="5387516" y="4908805"/>
            <a:ext cx="719007" cy="273908"/>
          </a:xfrm>
          <a:prstGeom prst="rect">
            <a:avLst/>
          </a:prstGeom>
          <a:noFill/>
          <a:ln>
            <a:noFill/>
          </a:ln>
        </p:spPr>
      </p:pic>
      <p:pic>
        <p:nvPicPr>
          <p:cNvPr id="271" name="Google Shape;271;p14"/>
          <p:cNvPicPr preferRelativeResize="0"/>
          <p:nvPr/>
        </p:nvPicPr>
        <p:blipFill rotWithShape="1">
          <a:blip r:embed="rId37">
            <a:alphaModFix/>
          </a:blip>
          <a:srcRect b="0" l="0" r="0" t="0"/>
          <a:stretch/>
        </p:blipFill>
        <p:spPr>
          <a:xfrm>
            <a:off x="2074015" y="1023368"/>
            <a:ext cx="525851" cy="269498"/>
          </a:xfrm>
          <a:prstGeom prst="rect">
            <a:avLst/>
          </a:prstGeom>
          <a:noFill/>
          <a:ln>
            <a:noFill/>
          </a:ln>
        </p:spPr>
      </p:pic>
      <p:pic>
        <p:nvPicPr>
          <p:cNvPr id="272" name="Google Shape;272;p14"/>
          <p:cNvPicPr preferRelativeResize="0"/>
          <p:nvPr/>
        </p:nvPicPr>
        <p:blipFill rotWithShape="1">
          <a:blip r:embed="rId38">
            <a:alphaModFix/>
          </a:blip>
          <a:srcRect b="0" l="0" r="0" t="0"/>
          <a:stretch/>
        </p:blipFill>
        <p:spPr>
          <a:xfrm>
            <a:off x="2179300" y="1854921"/>
            <a:ext cx="321379" cy="402911"/>
          </a:xfrm>
          <a:prstGeom prst="rect">
            <a:avLst/>
          </a:prstGeom>
          <a:noFill/>
          <a:ln>
            <a:noFill/>
          </a:ln>
        </p:spPr>
      </p:pic>
      <p:pic>
        <p:nvPicPr>
          <p:cNvPr id="273" name="Google Shape;273;p14"/>
          <p:cNvPicPr preferRelativeResize="0"/>
          <p:nvPr/>
        </p:nvPicPr>
        <p:blipFill rotWithShape="1">
          <a:blip r:embed="rId39">
            <a:alphaModFix/>
          </a:blip>
          <a:srcRect b="0" l="0" r="0" t="0"/>
          <a:stretch/>
        </p:blipFill>
        <p:spPr>
          <a:xfrm>
            <a:off x="2061771" y="1692603"/>
            <a:ext cx="562556" cy="99275"/>
          </a:xfrm>
          <a:prstGeom prst="rect">
            <a:avLst/>
          </a:prstGeom>
          <a:noFill/>
          <a:ln>
            <a:noFill/>
          </a:ln>
        </p:spPr>
      </p:pic>
      <p:pic>
        <p:nvPicPr>
          <p:cNvPr id="274" name="Google Shape;274;p14"/>
          <p:cNvPicPr preferRelativeResize="0"/>
          <p:nvPr/>
        </p:nvPicPr>
        <p:blipFill rotWithShape="1">
          <a:blip r:embed="rId40">
            <a:alphaModFix/>
          </a:blip>
          <a:srcRect b="0" l="0" r="0" t="0"/>
          <a:stretch/>
        </p:blipFill>
        <p:spPr>
          <a:xfrm>
            <a:off x="2100793" y="3674391"/>
            <a:ext cx="491002" cy="280573"/>
          </a:xfrm>
          <a:prstGeom prst="rect">
            <a:avLst/>
          </a:prstGeom>
          <a:noFill/>
          <a:ln>
            <a:noFill/>
          </a:ln>
        </p:spPr>
      </p:pic>
      <p:pic>
        <p:nvPicPr>
          <p:cNvPr id="275" name="Google Shape;275;p14"/>
          <p:cNvPicPr preferRelativeResize="0"/>
          <p:nvPr/>
        </p:nvPicPr>
        <p:blipFill rotWithShape="1">
          <a:blip r:embed="rId41">
            <a:alphaModFix/>
          </a:blip>
          <a:srcRect b="0" l="0" r="0" t="0"/>
          <a:stretch/>
        </p:blipFill>
        <p:spPr>
          <a:xfrm>
            <a:off x="1" y="1064123"/>
            <a:ext cx="1731368" cy="763502"/>
          </a:xfrm>
          <a:prstGeom prst="rect">
            <a:avLst/>
          </a:prstGeom>
          <a:noFill/>
          <a:ln>
            <a:noFill/>
          </a:ln>
        </p:spPr>
      </p:pic>
      <p:pic>
        <p:nvPicPr>
          <p:cNvPr id="276" name="Google Shape;276;p14"/>
          <p:cNvPicPr preferRelativeResize="0"/>
          <p:nvPr/>
        </p:nvPicPr>
        <p:blipFill rotWithShape="1">
          <a:blip r:embed="rId42">
            <a:alphaModFix/>
          </a:blip>
          <a:srcRect b="0" l="0" r="0" t="0"/>
          <a:stretch/>
        </p:blipFill>
        <p:spPr>
          <a:xfrm>
            <a:off x="4273789" y="2337327"/>
            <a:ext cx="269741" cy="269741"/>
          </a:xfrm>
          <a:prstGeom prst="rect">
            <a:avLst/>
          </a:prstGeom>
          <a:noFill/>
          <a:ln>
            <a:noFill/>
          </a:ln>
        </p:spPr>
      </p:pic>
      <p:pic>
        <p:nvPicPr>
          <p:cNvPr id="277" name="Google Shape;277;p14"/>
          <p:cNvPicPr preferRelativeResize="0"/>
          <p:nvPr/>
        </p:nvPicPr>
        <p:blipFill rotWithShape="1">
          <a:blip r:embed="rId43">
            <a:alphaModFix/>
          </a:blip>
          <a:srcRect b="0" l="0" r="0" t="0"/>
          <a:stretch/>
        </p:blipFill>
        <p:spPr>
          <a:xfrm>
            <a:off x="2169041" y="5037303"/>
            <a:ext cx="339413" cy="319448"/>
          </a:xfrm>
          <a:prstGeom prst="rect">
            <a:avLst/>
          </a:prstGeom>
          <a:noFill/>
          <a:ln>
            <a:noFill/>
          </a:ln>
        </p:spPr>
      </p:pic>
      <p:pic>
        <p:nvPicPr>
          <p:cNvPr id="278" name="Google Shape;278;p14"/>
          <p:cNvPicPr preferRelativeResize="0"/>
          <p:nvPr/>
        </p:nvPicPr>
        <p:blipFill rotWithShape="1">
          <a:blip r:embed="rId44">
            <a:alphaModFix/>
          </a:blip>
          <a:srcRect b="0" l="0" r="0" t="0"/>
          <a:stretch/>
        </p:blipFill>
        <p:spPr>
          <a:xfrm>
            <a:off x="5363251" y="4560937"/>
            <a:ext cx="884610" cy="253972"/>
          </a:xfrm>
          <a:prstGeom prst="rect">
            <a:avLst/>
          </a:prstGeom>
          <a:noFill/>
          <a:ln>
            <a:noFill/>
          </a:ln>
        </p:spPr>
      </p:pic>
      <p:pic>
        <p:nvPicPr>
          <p:cNvPr id="279" name="Google Shape;279;p14"/>
          <p:cNvPicPr preferRelativeResize="0"/>
          <p:nvPr/>
        </p:nvPicPr>
        <p:blipFill rotWithShape="1">
          <a:blip r:embed="rId45">
            <a:alphaModFix/>
          </a:blip>
          <a:srcRect b="0" l="0" r="0" t="0"/>
          <a:stretch/>
        </p:blipFill>
        <p:spPr>
          <a:xfrm>
            <a:off x="6584096" y="4136007"/>
            <a:ext cx="546695" cy="302177"/>
          </a:xfrm>
          <a:prstGeom prst="rect">
            <a:avLst/>
          </a:prstGeom>
          <a:noFill/>
          <a:ln>
            <a:noFill/>
          </a:ln>
        </p:spPr>
      </p:pic>
      <p:pic>
        <p:nvPicPr>
          <p:cNvPr descr="Obrázok, na ktorom je písmo, logo, grafika, text&#10;&#10;Automaticky generovaný popis" id="280" name="Google Shape;280;p14"/>
          <p:cNvPicPr preferRelativeResize="0"/>
          <p:nvPr/>
        </p:nvPicPr>
        <p:blipFill rotWithShape="1">
          <a:blip r:embed="rId46">
            <a:alphaModFix/>
          </a:blip>
          <a:srcRect b="0" l="0" r="0" t="0"/>
          <a:stretch/>
        </p:blipFill>
        <p:spPr>
          <a:xfrm>
            <a:off x="5591423" y="4221614"/>
            <a:ext cx="604457" cy="313797"/>
          </a:xfrm>
          <a:prstGeom prst="rect">
            <a:avLst/>
          </a:prstGeom>
          <a:noFill/>
          <a:ln>
            <a:noFill/>
          </a:ln>
        </p:spPr>
      </p:pic>
      <p:sp>
        <p:nvSpPr>
          <p:cNvPr id="281" name="Google Shape;281;p14"/>
          <p:cNvSpPr txBox="1"/>
          <p:nvPr>
            <p:ph type="title"/>
          </p:nvPr>
        </p:nvSpPr>
        <p:spPr>
          <a:xfrm>
            <a:off x="283908" y="26778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ECOSYSTEM UNIZA</a:t>
            </a:r>
            <a:endParaRPr/>
          </a:p>
        </p:txBody>
      </p:sp>
      <p:pic>
        <p:nvPicPr>
          <p:cNvPr descr="Obrázok, na ktorom je grafika, písmo, grafický dizajn, typografia&#10;&#10;Automaticky generovaný popis" id="282" name="Google Shape;282;p14"/>
          <p:cNvPicPr preferRelativeResize="0"/>
          <p:nvPr/>
        </p:nvPicPr>
        <p:blipFill rotWithShape="1">
          <a:blip r:embed="rId47">
            <a:alphaModFix/>
          </a:blip>
          <a:srcRect b="0" l="0" r="0" t="0"/>
          <a:stretch/>
        </p:blipFill>
        <p:spPr>
          <a:xfrm>
            <a:off x="2122673" y="5404819"/>
            <a:ext cx="419821" cy="667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5"/>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INTERNATIONAL COOPERATION</a:t>
            </a:r>
            <a:endParaRPr>
              <a:latin typeface="Arial"/>
              <a:ea typeface="Arial"/>
              <a:cs typeface="Arial"/>
              <a:sym typeface="Arial"/>
            </a:endParaRPr>
          </a:p>
        </p:txBody>
      </p:sp>
      <p:sp>
        <p:nvSpPr>
          <p:cNvPr id="289" name="Google Shape;289;p15"/>
          <p:cNvSpPr txBox="1"/>
          <p:nvPr>
            <p:ph idx="1" type="body"/>
          </p:nvPr>
        </p:nvSpPr>
        <p:spPr>
          <a:xfrm>
            <a:off x="289212" y="1363016"/>
            <a:ext cx="8586788" cy="48388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1500"/>
              <a:buNone/>
            </a:pPr>
            <a:r>
              <a:rPr lang="en-US" sz="1500">
                <a:latin typeface="Arial"/>
                <a:ea typeface="Arial"/>
                <a:cs typeface="Arial"/>
                <a:sym typeface="Arial"/>
              </a:rPr>
              <a:t>Bilateral agreements</a:t>
            </a:r>
            <a:r>
              <a:rPr b="1" lang="en-US" sz="1500">
                <a:latin typeface="Arial"/>
                <a:ea typeface="Arial"/>
                <a:cs typeface="Arial"/>
                <a:sym typeface="Arial"/>
              </a:rPr>
              <a:t> </a:t>
            </a:r>
            <a:r>
              <a:rPr lang="en-US" sz="1500">
                <a:latin typeface="Arial"/>
                <a:ea typeface="Arial"/>
                <a:cs typeface="Arial"/>
                <a:sym typeface="Arial"/>
              </a:rPr>
              <a:t>(more than 150):</a:t>
            </a:r>
            <a:endParaRPr/>
          </a:p>
          <a:p>
            <a:pPr indent="-360045" lvl="0" marL="360045" rtl="0" algn="l">
              <a:lnSpc>
                <a:spcPct val="90000"/>
              </a:lnSpc>
              <a:spcBef>
                <a:spcPts val="1200"/>
              </a:spcBef>
              <a:spcAft>
                <a:spcPts val="0"/>
              </a:spcAft>
              <a:buClr>
                <a:srgbClr val="002D72"/>
              </a:buClr>
              <a:buSzPts val="1500"/>
              <a:buFont typeface="Arial"/>
              <a:buChar char="•"/>
            </a:pPr>
            <a:r>
              <a:rPr b="1" lang="en-US" sz="1500">
                <a:latin typeface="Arial"/>
                <a:ea typeface="Arial"/>
                <a:cs typeface="Arial"/>
                <a:sym typeface="Arial"/>
              </a:rPr>
              <a:t>Europe </a:t>
            </a:r>
            <a:r>
              <a:rPr lang="en-US" sz="1500">
                <a:latin typeface="Arial"/>
                <a:ea typeface="Arial"/>
                <a:cs typeface="Arial"/>
                <a:sym typeface="Arial"/>
              </a:rPr>
              <a:t>(Austria, Belgium, the Czech Republic, Denmark, France, Germany, Greece, Hungary, Italy, Netherlands, Poland, Portugal, Switzerland, Spain, the UK,...)</a:t>
            </a:r>
            <a:endParaRPr/>
          </a:p>
          <a:p>
            <a:pPr indent="0" lvl="0" marL="0" rtl="0" algn="l">
              <a:lnSpc>
                <a:spcPct val="90000"/>
              </a:lnSpc>
              <a:spcBef>
                <a:spcPts val="1200"/>
              </a:spcBef>
              <a:spcAft>
                <a:spcPts val="0"/>
              </a:spcAft>
              <a:buClr>
                <a:srgbClr val="002D72"/>
              </a:buClr>
              <a:buSzPts val="1500"/>
              <a:buNone/>
            </a:pPr>
            <a:r>
              <a:rPr i="1" lang="en-US" sz="1500">
                <a:latin typeface="Arial"/>
                <a:ea typeface="Arial"/>
                <a:cs typeface="Arial"/>
                <a:sym typeface="Arial"/>
              </a:rPr>
              <a:t>Strategic Partner</a:t>
            </a:r>
            <a:r>
              <a:rPr lang="en-US" sz="1500">
                <a:latin typeface="Arial"/>
                <a:ea typeface="Arial"/>
                <a:cs typeface="Arial"/>
                <a:sym typeface="Arial"/>
              </a:rPr>
              <a:t>: </a:t>
            </a:r>
            <a:r>
              <a:rPr b="1" lang="en-US" sz="1500">
                <a:latin typeface="Arial"/>
                <a:ea typeface="Arial"/>
                <a:cs typeface="Arial"/>
                <a:sym typeface="Arial"/>
              </a:rPr>
              <a:t>University of Gustave Eiffel, Paris, France.</a:t>
            </a:r>
            <a:endParaRPr/>
          </a:p>
          <a:p>
            <a:pPr indent="-360045" lvl="0" marL="360045" rtl="0" algn="l">
              <a:lnSpc>
                <a:spcPct val="90000"/>
              </a:lnSpc>
              <a:spcBef>
                <a:spcPts val="1200"/>
              </a:spcBef>
              <a:spcAft>
                <a:spcPts val="0"/>
              </a:spcAft>
              <a:buClr>
                <a:srgbClr val="002D72"/>
              </a:buClr>
              <a:buSzPts val="1500"/>
              <a:buFont typeface="Arial"/>
              <a:buChar char="•"/>
            </a:pPr>
            <a:r>
              <a:rPr b="1" lang="en-US" sz="1500">
                <a:latin typeface="Arial"/>
                <a:ea typeface="Arial"/>
                <a:cs typeface="Arial"/>
                <a:sym typeface="Arial"/>
              </a:rPr>
              <a:t>Asia </a:t>
            </a:r>
            <a:r>
              <a:rPr lang="en-US" sz="1500">
                <a:latin typeface="Arial"/>
                <a:ea typeface="Arial"/>
                <a:cs typeface="Arial"/>
                <a:sym typeface="Arial"/>
              </a:rPr>
              <a:t>(China, Japan)</a:t>
            </a:r>
            <a:endParaRPr/>
          </a:p>
          <a:p>
            <a:pPr indent="0" lvl="0" marL="0" rtl="0" algn="l">
              <a:lnSpc>
                <a:spcPct val="90000"/>
              </a:lnSpc>
              <a:spcBef>
                <a:spcPts val="1200"/>
              </a:spcBef>
              <a:spcAft>
                <a:spcPts val="0"/>
              </a:spcAft>
              <a:buClr>
                <a:srgbClr val="002D72"/>
              </a:buClr>
              <a:buSzPts val="1500"/>
              <a:buNone/>
            </a:pPr>
            <a:r>
              <a:rPr i="1" lang="en-US" sz="1500">
                <a:latin typeface="Arial"/>
                <a:ea typeface="Arial"/>
                <a:cs typeface="Arial"/>
                <a:sym typeface="Arial"/>
              </a:rPr>
              <a:t>Strategic Partner: </a:t>
            </a:r>
            <a:r>
              <a:rPr b="1" i="1" lang="en-US" sz="1500">
                <a:latin typeface="Arial"/>
                <a:ea typeface="Arial"/>
                <a:cs typeface="Arial"/>
                <a:sym typeface="Arial"/>
              </a:rPr>
              <a:t>Ningbo University of Technology</a:t>
            </a:r>
            <a:endParaRPr sz="1500">
              <a:latin typeface="Arial"/>
              <a:ea typeface="Arial"/>
              <a:cs typeface="Arial"/>
              <a:sym typeface="Arial"/>
            </a:endParaRPr>
          </a:p>
          <a:p>
            <a:pPr indent="-360045" lvl="0" marL="360045" rtl="0" algn="l">
              <a:lnSpc>
                <a:spcPct val="90000"/>
              </a:lnSpc>
              <a:spcBef>
                <a:spcPts val="1200"/>
              </a:spcBef>
              <a:spcAft>
                <a:spcPts val="0"/>
              </a:spcAft>
              <a:buClr>
                <a:srgbClr val="002D72"/>
              </a:buClr>
              <a:buSzPts val="1500"/>
              <a:buFont typeface="Arial"/>
              <a:buChar char="•"/>
            </a:pPr>
            <a:r>
              <a:rPr b="1" lang="en-US" sz="1500">
                <a:latin typeface="Arial"/>
                <a:ea typeface="Arial"/>
                <a:cs typeface="Arial"/>
                <a:sym typeface="Arial"/>
              </a:rPr>
              <a:t>America</a:t>
            </a:r>
            <a:r>
              <a:rPr lang="en-US" sz="1500">
                <a:latin typeface="Arial"/>
                <a:ea typeface="Arial"/>
                <a:cs typeface="Arial"/>
                <a:sym typeface="Arial"/>
              </a:rPr>
              <a:t> (USA, Mexico, Brazil).</a:t>
            </a:r>
            <a:endParaRPr/>
          </a:p>
          <a:p>
            <a:pPr indent="0" lvl="0" marL="0" rtl="0" algn="l">
              <a:lnSpc>
                <a:spcPct val="90000"/>
              </a:lnSpc>
              <a:spcBef>
                <a:spcPts val="1200"/>
              </a:spcBef>
              <a:spcAft>
                <a:spcPts val="0"/>
              </a:spcAft>
              <a:buClr>
                <a:srgbClr val="002D72"/>
              </a:buClr>
              <a:buSzPts val="1500"/>
              <a:buNone/>
            </a:pPr>
            <a:r>
              <a:rPr i="1" lang="en-US" sz="1500">
                <a:latin typeface="Arial"/>
                <a:ea typeface="Arial"/>
                <a:cs typeface="Arial"/>
                <a:sym typeface="Arial"/>
              </a:rPr>
              <a:t>Strategic Partner: </a:t>
            </a:r>
            <a:r>
              <a:rPr b="1" i="1" lang="en-US" sz="1500">
                <a:latin typeface="Arial"/>
                <a:ea typeface="Arial"/>
                <a:cs typeface="Arial"/>
                <a:sym typeface="Arial"/>
              </a:rPr>
              <a:t>UC Berkeley, Berkeley Engineering, USA</a:t>
            </a:r>
            <a:r>
              <a:rPr i="1" lang="en-US" sz="1500">
                <a:latin typeface="Arial"/>
                <a:ea typeface="Arial"/>
                <a:cs typeface="Arial"/>
                <a:sym typeface="Arial"/>
              </a:rPr>
              <a:t>.</a:t>
            </a:r>
            <a:endParaRPr/>
          </a:p>
          <a:p>
            <a:pPr indent="0" lvl="0" marL="0" rtl="0" algn="l">
              <a:lnSpc>
                <a:spcPct val="90000"/>
              </a:lnSpc>
              <a:spcBef>
                <a:spcPts val="1200"/>
              </a:spcBef>
              <a:spcAft>
                <a:spcPts val="0"/>
              </a:spcAft>
              <a:buClr>
                <a:srgbClr val="002D72"/>
              </a:buClr>
              <a:buSzPts val="1400"/>
              <a:buNone/>
            </a:pPr>
            <a:r>
              <a:t/>
            </a:r>
            <a:endParaRPr sz="1400">
              <a:latin typeface="Arial"/>
              <a:ea typeface="Arial"/>
              <a:cs typeface="Arial"/>
              <a:sym typeface="Arial"/>
            </a:endParaRPr>
          </a:p>
          <a:p>
            <a:pPr indent="0" lvl="0" marL="0" rtl="0" algn="l">
              <a:lnSpc>
                <a:spcPct val="90000"/>
              </a:lnSpc>
              <a:spcBef>
                <a:spcPts val="2200"/>
              </a:spcBef>
              <a:spcAft>
                <a:spcPts val="0"/>
              </a:spcAft>
              <a:buClr>
                <a:srgbClr val="777777"/>
              </a:buClr>
              <a:buSzPts val="2400"/>
              <a:buNone/>
            </a:pPr>
            <a:r>
              <a:t/>
            </a:r>
            <a:endParaRPr/>
          </a:p>
        </p:txBody>
      </p:sp>
      <p:sp>
        <p:nvSpPr>
          <p:cNvPr id="290" name="Google Shape;290;p15"/>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91" name="Google Shape;291;p15"/>
          <p:cNvPicPr preferRelativeResize="0"/>
          <p:nvPr/>
        </p:nvPicPr>
        <p:blipFill rotWithShape="1">
          <a:blip r:embed="rId3">
            <a:alphaModFix/>
          </a:blip>
          <a:srcRect b="0" l="0" r="0" t="0"/>
          <a:stretch/>
        </p:blipFill>
        <p:spPr>
          <a:xfrm>
            <a:off x="5958876" y="4165301"/>
            <a:ext cx="2695395" cy="1762304"/>
          </a:xfrm>
          <a:prstGeom prst="rect">
            <a:avLst/>
          </a:prstGeom>
          <a:noFill/>
          <a:ln>
            <a:noFill/>
          </a:ln>
        </p:spPr>
      </p:pic>
      <p:pic>
        <p:nvPicPr>
          <p:cNvPr id="292" name="Google Shape;292;p15"/>
          <p:cNvPicPr preferRelativeResize="0"/>
          <p:nvPr/>
        </p:nvPicPr>
        <p:blipFill rotWithShape="1">
          <a:blip r:embed="rId4">
            <a:alphaModFix/>
          </a:blip>
          <a:srcRect b="0" l="0" r="0" t="0"/>
          <a:stretch/>
        </p:blipFill>
        <p:spPr>
          <a:xfrm>
            <a:off x="3161851" y="4165301"/>
            <a:ext cx="2639143" cy="1762304"/>
          </a:xfrm>
          <a:prstGeom prst="rect">
            <a:avLst/>
          </a:prstGeom>
          <a:noFill/>
          <a:ln>
            <a:noFill/>
          </a:ln>
        </p:spPr>
      </p:pic>
      <p:pic>
        <p:nvPicPr>
          <p:cNvPr id="293" name="Google Shape;293;p15"/>
          <p:cNvPicPr preferRelativeResize="0"/>
          <p:nvPr/>
        </p:nvPicPr>
        <p:blipFill rotWithShape="1">
          <a:blip r:embed="rId5">
            <a:alphaModFix/>
          </a:blip>
          <a:srcRect b="0" l="0" r="0" t="0"/>
          <a:stretch/>
        </p:blipFill>
        <p:spPr>
          <a:xfrm>
            <a:off x="371655" y="4161437"/>
            <a:ext cx="2655497" cy="17527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6"/>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INTERNATIONAL ORGANIZATIONS</a:t>
            </a:r>
            <a:endParaRPr>
              <a:latin typeface="Arial"/>
              <a:ea typeface="Arial"/>
              <a:cs typeface="Arial"/>
              <a:sym typeface="Arial"/>
            </a:endParaRPr>
          </a:p>
        </p:txBody>
      </p:sp>
      <p:sp>
        <p:nvSpPr>
          <p:cNvPr id="300" name="Google Shape;300;p16"/>
          <p:cNvSpPr txBox="1"/>
          <p:nvPr>
            <p:ph idx="1" type="body"/>
          </p:nvPr>
        </p:nvSpPr>
        <p:spPr>
          <a:xfrm>
            <a:off x="288379" y="1381125"/>
            <a:ext cx="8447848" cy="4781408"/>
          </a:xfrm>
          <a:prstGeom prst="rect">
            <a:avLst/>
          </a:prstGeom>
          <a:noFill/>
          <a:ln>
            <a:noFill/>
          </a:ln>
        </p:spPr>
        <p:txBody>
          <a:bodyPr anchorCtr="0" anchor="t" bIns="45700" lIns="91425" spcFirstLastPara="1" rIns="91425" wrap="square" tIns="45700">
            <a:normAutofit/>
          </a:bodyPr>
          <a:lstStyle/>
          <a:p>
            <a:pPr indent="-227965" lvl="0" marL="227965" rtl="0" algn="l">
              <a:lnSpc>
                <a:spcPct val="90000"/>
              </a:lnSpc>
              <a:spcBef>
                <a:spcPts val="0"/>
              </a:spcBef>
              <a:spcAft>
                <a:spcPts val="0"/>
              </a:spcAft>
              <a:buClr>
                <a:srgbClr val="777777"/>
              </a:buClr>
              <a:buSzPts val="1620"/>
              <a:buChar char="•"/>
            </a:pPr>
            <a:r>
              <a:rPr lang="en-US" sz="1800">
                <a:latin typeface="Arial"/>
                <a:ea typeface="Arial"/>
                <a:cs typeface="Arial"/>
                <a:sym typeface="Arial"/>
              </a:rPr>
              <a:t>Magna Charta Observatory</a:t>
            </a:r>
            <a:endParaRPr sz="1800">
              <a:latin typeface="Arial"/>
              <a:ea typeface="Arial"/>
              <a:cs typeface="Arial"/>
              <a:sym typeface="Arial"/>
            </a:endParaRPr>
          </a:p>
          <a:p>
            <a:pPr indent="-227965" lvl="0" marL="227965" rtl="0" algn="l">
              <a:lnSpc>
                <a:spcPct val="90000"/>
              </a:lnSpc>
              <a:spcBef>
                <a:spcPts val="1000"/>
              </a:spcBef>
              <a:spcAft>
                <a:spcPts val="0"/>
              </a:spcAft>
              <a:buClr>
                <a:srgbClr val="777777"/>
              </a:buClr>
              <a:buSzPts val="1620"/>
              <a:buChar char="•"/>
            </a:pPr>
            <a:r>
              <a:rPr lang="en-US" sz="1800">
                <a:latin typeface="Arial"/>
                <a:ea typeface="Arial"/>
                <a:cs typeface="Arial"/>
                <a:sym typeface="Arial"/>
              </a:rPr>
              <a:t>EUA</a:t>
            </a:r>
            <a:endParaRPr sz="1800"/>
          </a:p>
          <a:p>
            <a:pPr indent="-227965" lvl="0" marL="227965" rtl="0" algn="l">
              <a:lnSpc>
                <a:spcPct val="90000"/>
              </a:lnSpc>
              <a:spcBef>
                <a:spcPts val="1000"/>
              </a:spcBef>
              <a:spcAft>
                <a:spcPts val="0"/>
              </a:spcAft>
              <a:buClr>
                <a:srgbClr val="777777"/>
              </a:buClr>
              <a:buSzPts val="1620"/>
              <a:buChar char="•"/>
            </a:pPr>
            <a:r>
              <a:rPr lang="en-US" sz="1800">
                <a:latin typeface="Arial"/>
                <a:ea typeface="Arial"/>
                <a:cs typeface="Arial"/>
                <a:sym typeface="Arial"/>
              </a:rPr>
              <a:t>FEHRL</a:t>
            </a:r>
            <a:endParaRPr sz="1800"/>
          </a:p>
          <a:p>
            <a:pPr indent="-227965" lvl="0" marL="227965" rtl="0" algn="l">
              <a:lnSpc>
                <a:spcPct val="90000"/>
              </a:lnSpc>
              <a:spcBef>
                <a:spcPts val="1000"/>
              </a:spcBef>
              <a:spcAft>
                <a:spcPts val="0"/>
              </a:spcAft>
              <a:buClr>
                <a:srgbClr val="777777"/>
              </a:buClr>
              <a:buSzPts val="1620"/>
              <a:buChar char="•"/>
            </a:pPr>
            <a:r>
              <a:rPr lang="en-US" sz="1800">
                <a:latin typeface="Arial"/>
                <a:ea typeface="Arial"/>
                <a:cs typeface="Arial"/>
                <a:sym typeface="Arial"/>
              </a:rPr>
              <a:t>ECTRI</a:t>
            </a:r>
            <a:endParaRPr/>
          </a:p>
          <a:p>
            <a:pPr indent="-227965" lvl="0" marL="227965" rtl="0" algn="l">
              <a:lnSpc>
                <a:spcPct val="90000"/>
              </a:lnSpc>
              <a:spcBef>
                <a:spcPts val="1000"/>
              </a:spcBef>
              <a:spcAft>
                <a:spcPts val="0"/>
              </a:spcAft>
              <a:buClr>
                <a:srgbClr val="777777"/>
              </a:buClr>
              <a:buSzPts val="1620"/>
              <a:buChar char="•"/>
            </a:pPr>
            <a:r>
              <a:rPr lang="en-US" sz="1800">
                <a:latin typeface="Arial"/>
                <a:ea typeface="Arial"/>
                <a:cs typeface="Arial"/>
                <a:sym typeface="Arial"/>
              </a:rPr>
              <a:t>EARPA</a:t>
            </a:r>
            <a:endParaRPr sz="1800"/>
          </a:p>
          <a:p>
            <a:pPr indent="-227965" lvl="0" marL="227965" rtl="0" algn="l">
              <a:lnSpc>
                <a:spcPct val="90000"/>
              </a:lnSpc>
              <a:spcBef>
                <a:spcPts val="1000"/>
              </a:spcBef>
              <a:spcAft>
                <a:spcPts val="0"/>
              </a:spcAft>
              <a:buClr>
                <a:srgbClr val="777777"/>
              </a:buClr>
              <a:buSzPts val="1620"/>
              <a:buChar char="•"/>
            </a:pPr>
            <a:r>
              <a:rPr lang="en-US" sz="1800">
                <a:latin typeface="Arial"/>
                <a:ea typeface="Arial"/>
                <a:cs typeface="Arial"/>
                <a:sym typeface="Arial"/>
              </a:rPr>
              <a:t>SDT</a:t>
            </a:r>
            <a:endParaRPr/>
          </a:p>
          <a:p>
            <a:pPr indent="-227965" lvl="0" marL="227965" rtl="0" algn="l">
              <a:lnSpc>
                <a:spcPct val="90000"/>
              </a:lnSpc>
              <a:spcBef>
                <a:spcPts val="1000"/>
              </a:spcBef>
              <a:spcAft>
                <a:spcPts val="0"/>
              </a:spcAft>
              <a:buClr>
                <a:srgbClr val="777777"/>
              </a:buClr>
              <a:buSzPts val="1620"/>
              <a:buChar char="•"/>
            </a:pPr>
            <a:r>
              <a:rPr lang="en-US" sz="1800">
                <a:latin typeface="Arial"/>
                <a:ea typeface="Arial"/>
                <a:cs typeface="Arial"/>
                <a:sym typeface="Arial"/>
              </a:rPr>
              <a:t>EUROSIS</a:t>
            </a:r>
            <a:endParaRPr/>
          </a:p>
          <a:p>
            <a:pPr indent="-227965" lvl="0" marL="227965" rtl="0" algn="l">
              <a:lnSpc>
                <a:spcPct val="90000"/>
              </a:lnSpc>
              <a:spcBef>
                <a:spcPts val="1000"/>
              </a:spcBef>
              <a:spcAft>
                <a:spcPts val="0"/>
              </a:spcAft>
              <a:buClr>
                <a:srgbClr val="777777"/>
              </a:buClr>
              <a:buSzPts val="1620"/>
              <a:buChar char="•"/>
            </a:pPr>
            <a:r>
              <a:rPr lang="en-US" sz="1800">
                <a:latin typeface="Arial"/>
                <a:ea typeface="Arial"/>
                <a:cs typeface="Arial"/>
                <a:sym typeface="Arial"/>
              </a:rPr>
              <a:t>VUA</a:t>
            </a:r>
            <a:endParaRPr/>
          </a:p>
          <a:p>
            <a:pPr indent="-227965" lvl="0" marL="227965" rtl="0" algn="l">
              <a:lnSpc>
                <a:spcPct val="90000"/>
              </a:lnSpc>
              <a:spcBef>
                <a:spcPts val="1000"/>
              </a:spcBef>
              <a:spcAft>
                <a:spcPts val="0"/>
              </a:spcAft>
              <a:buClr>
                <a:srgbClr val="777777"/>
              </a:buClr>
              <a:buSzPts val="1620"/>
              <a:buChar char="•"/>
            </a:pPr>
            <a:r>
              <a:rPr lang="en-US" sz="1800">
                <a:latin typeface="Arial"/>
                <a:ea typeface="Arial"/>
                <a:cs typeface="Arial"/>
                <a:sym typeface="Arial"/>
              </a:rPr>
              <a:t>PSCE</a:t>
            </a:r>
            <a:endParaRPr sz="1800">
              <a:latin typeface="Arial"/>
              <a:ea typeface="Arial"/>
              <a:cs typeface="Arial"/>
              <a:sym typeface="Arial"/>
            </a:endParaRPr>
          </a:p>
          <a:p>
            <a:pPr indent="-227965" lvl="0" marL="227965" rtl="0" algn="l">
              <a:lnSpc>
                <a:spcPct val="90000"/>
              </a:lnSpc>
              <a:spcBef>
                <a:spcPts val="1000"/>
              </a:spcBef>
              <a:spcAft>
                <a:spcPts val="0"/>
              </a:spcAft>
              <a:buClr>
                <a:srgbClr val="777777"/>
              </a:buClr>
              <a:buSzPts val="1620"/>
              <a:buChar char="•"/>
            </a:pPr>
            <a:r>
              <a:rPr lang="en-US" sz="1800">
                <a:latin typeface="Arial"/>
                <a:ea typeface="Arial"/>
                <a:cs typeface="Arial"/>
                <a:sym typeface="Arial"/>
              </a:rPr>
              <a:t>UITP</a:t>
            </a:r>
            <a:endParaRPr/>
          </a:p>
          <a:p>
            <a:pPr indent="-227965" lvl="0" marL="227965" rtl="0" algn="l">
              <a:lnSpc>
                <a:spcPct val="90000"/>
              </a:lnSpc>
              <a:spcBef>
                <a:spcPts val="1000"/>
              </a:spcBef>
              <a:spcAft>
                <a:spcPts val="0"/>
              </a:spcAft>
              <a:buClr>
                <a:srgbClr val="777777"/>
              </a:buClr>
              <a:buSzPts val="1620"/>
              <a:buChar char="•"/>
            </a:pPr>
            <a:r>
              <a:rPr lang="en-US" sz="1800">
                <a:latin typeface="Arial"/>
                <a:ea typeface="Arial"/>
                <a:cs typeface="Arial"/>
                <a:sym typeface="Arial"/>
              </a:rPr>
              <a:t>EUF</a:t>
            </a:r>
            <a:endParaRPr sz="1800">
              <a:latin typeface="Arial"/>
              <a:ea typeface="Arial"/>
              <a:cs typeface="Arial"/>
              <a:sym typeface="Arial"/>
            </a:endParaRPr>
          </a:p>
        </p:txBody>
      </p:sp>
      <p:sp>
        <p:nvSpPr>
          <p:cNvPr id="301" name="Google Shape;301;p16"/>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302" name="Google Shape;302;p16"/>
          <p:cNvPicPr preferRelativeResize="0"/>
          <p:nvPr/>
        </p:nvPicPr>
        <p:blipFill rotWithShape="1">
          <a:blip r:embed="rId3">
            <a:alphaModFix/>
          </a:blip>
          <a:srcRect b="0" l="0" r="0" t="0"/>
          <a:stretch/>
        </p:blipFill>
        <p:spPr>
          <a:xfrm>
            <a:off x="4111620" y="982287"/>
            <a:ext cx="1218326" cy="1230527"/>
          </a:xfrm>
          <a:prstGeom prst="rect">
            <a:avLst/>
          </a:prstGeom>
          <a:noFill/>
          <a:ln>
            <a:noFill/>
          </a:ln>
        </p:spPr>
      </p:pic>
      <p:pic>
        <p:nvPicPr>
          <p:cNvPr id="303" name="Google Shape;303;p16"/>
          <p:cNvPicPr preferRelativeResize="0"/>
          <p:nvPr/>
        </p:nvPicPr>
        <p:blipFill rotWithShape="1">
          <a:blip r:embed="rId4">
            <a:alphaModFix/>
          </a:blip>
          <a:srcRect b="0" l="0" r="0" t="0"/>
          <a:stretch/>
        </p:blipFill>
        <p:spPr>
          <a:xfrm>
            <a:off x="5388513" y="3781280"/>
            <a:ext cx="3347714" cy="469545"/>
          </a:xfrm>
          <a:prstGeom prst="rect">
            <a:avLst/>
          </a:prstGeom>
          <a:noFill/>
          <a:ln>
            <a:noFill/>
          </a:ln>
        </p:spPr>
      </p:pic>
      <p:pic>
        <p:nvPicPr>
          <p:cNvPr id="304" name="Google Shape;304;p16"/>
          <p:cNvPicPr preferRelativeResize="0"/>
          <p:nvPr/>
        </p:nvPicPr>
        <p:blipFill rotWithShape="1">
          <a:blip r:embed="rId5">
            <a:alphaModFix/>
          </a:blip>
          <a:srcRect b="0" l="0" r="0" t="0"/>
          <a:stretch/>
        </p:blipFill>
        <p:spPr>
          <a:xfrm>
            <a:off x="3260609" y="4535819"/>
            <a:ext cx="2503388" cy="591352"/>
          </a:xfrm>
          <a:prstGeom prst="rect">
            <a:avLst/>
          </a:prstGeom>
          <a:noFill/>
          <a:ln>
            <a:noFill/>
          </a:ln>
        </p:spPr>
      </p:pic>
      <p:pic>
        <p:nvPicPr>
          <p:cNvPr id="305" name="Google Shape;305;p16"/>
          <p:cNvPicPr preferRelativeResize="0"/>
          <p:nvPr/>
        </p:nvPicPr>
        <p:blipFill rotWithShape="1">
          <a:blip r:embed="rId6">
            <a:alphaModFix/>
          </a:blip>
          <a:srcRect b="0" l="0" r="0" t="0"/>
          <a:stretch/>
        </p:blipFill>
        <p:spPr>
          <a:xfrm>
            <a:off x="6199101" y="5246544"/>
            <a:ext cx="1143740" cy="853757"/>
          </a:xfrm>
          <a:prstGeom prst="rect">
            <a:avLst/>
          </a:prstGeom>
          <a:noFill/>
          <a:ln>
            <a:noFill/>
          </a:ln>
        </p:spPr>
      </p:pic>
      <p:pic>
        <p:nvPicPr>
          <p:cNvPr id="306" name="Google Shape;306;p16"/>
          <p:cNvPicPr preferRelativeResize="0"/>
          <p:nvPr/>
        </p:nvPicPr>
        <p:blipFill rotWithShape="1">
          <a:blip r:embed="rId7">
            <a:alphaModFix/>
          </a:blip>
          <a:srcRect b="0" l="0" r="0" t="0"/>
          <a:stretch/>
        </p:blipFill>
        <p:spPr>
          <a:xfrm>
            <a:off x="5899193" y="1279720"/>
            <a:ext cx="1826222" cy="669027"/>
          </a:xfrm>
          <a:prstGeom prst="rect">
            <a:avLst/>
          </a:prstGeom>
          <a:noFill/>
          <a:ln>
            <a:noFill/>
          </a:ln>
        </p:spPr>
      </p:pic>
      <p:pic>
        <p:nvPicPr>
          <p:cNvPr descr="Obrázok, na ktorom je text, ClipArt&#10;&#10;Automaticky generovaný popis" id="307" name="Google Shape;307;p16"/>
          <p:cNvPicPr preferRelativeResize="0"/>
          <p:nvPr/>
        </p:nvPicPr>
        <p:blipFill rotWithShape="1">
          <a:blip r:embed="rId8">
            <a:alphaModFix/>
          </a:blip>
          <a:srcRect b="0" l="0" r="3958" t="7110"/>
          <a:stretch/>
        </p:blipFill>
        <p:spPr>
          <a:xfrm>
            <a:off x="6770971" y="2343348"/>
            <a:ext cx="1619255" cy="494299"/>
          </a:xfrm>
          <a:prstGeom prst="rect">
            <a:avLst/>
          </a:prstGeom>
          <a:noFill/>
          <a:ln>
            <a:noFill/>
          </a:ln>
        </p:spPr>
      </p:pic>
      <p:pic>
        <p:nvPicPr>
          <p:cNvPr id="308" name="Google Shape;308;p16"/>
          <p:cNvPicPr preferRelativeResize="0"/>
          <p:nvPr/>
        </p:nvPicPr>
        <p:blipFill rotWithShape="1">
          <a:blip r:embed="rId9">
            <a:alphaModFix/>
          </a:blip>
          <a:srcRect b="0" l="0" r="0" t="0"/>
          <a:stretch/>
        </p:blipFill>
        <p:spPr>
          <a:xfrm>
            <a:off x="4394533" y="2176619"/>
            <a:ext cx="1264106" cy="190715"/>
          </a:xfrm>
          <a:prstGeom prst="rect">
            <a:avLst/>
          </a:prstGeom>
          <a:noFill/>
          <a:ln>
            <a:noFill/>
          </a:ln>
        </p:spPr>
      </p:pic>
      <p:pic>
        <p:nvPicPr>
          <p:cNvPr id="309" name="Google Shape;309;p16"/>
          <p:cNvPicPr preferRelativeResize="0"/>
          <p:nvPr/>
        </p:nvPicPr>
        <p:blipFill rotWithShape="1">
          <a:blip r:embed="rId10">
            <a:alphaModFix/>
          </a:blip>
          <a:srcRect b="0" l="0" r="0" t="0"/>
          <a:stretch/>
        </p:blipFill>
        <p:spPr>
          <a:xfrm>
            <a:off x="3214824" y="3587254"/>
            <a:ext cx="1351266" cy="514768"/>
          </a:xfrm>
          <a:prstGeom prst="rect">
            <a:avLst/>
          </a:prstGeom>
          <a:noFill/>
          <a:ln>
            <a:noFill/>
          </a:ln>
        </p:spPr>
      </p:pic>
      <p:pic>
        <p:nvPicPr>
          <p:cNvPr id="310" name="Google Shape;310;p16"/>
          <p:cNvPicPr preferRelativeResize="0"/>
          <p:nvPr/>
        </p:nvPicPr>
        <p:blipFill rotWithShape="1">
          <a:blip r:embed="rId11">
            <a:alphaModFix/>
          </a:blip>
          <a:srcRect b="0" l="0" r="0" t="0"/>
          <a:stretch/>
        </p:blipFill>
        <p:spPr>
          <a:xfrm>
            <a:off x="5214586" y="2652328"/>
            <a:ext cx="1369214" cy="756811"/>
          </a:xfrm>
          <a:prstGeom prst="rect">
            <a:avLst/>
          </a:prstGeom>
          <a:noFill/>
          <a:ln>
            <a:noFill/>
          </a:ln>
        </p:spPr>
      </p:pic>
      <p:pic>
        <p:nvPicPr>
          <p:cNvPr id="311" name="Google Shape;311;p16"/>
          <p:cNvPicPr preferRelativeResize="0"/>
          <p:nvPr/>
        </p:nvPicPr>
        <p:blipFill rotWithShape="1">
          <a:blip r:embed="rId12">
            <a:alphaModFix/>
          </a:blip>
          <a:srcRect b="0" l="0" r="0" t="0"/>
          <a:stretch/>
        </p:blipFill>
        <p:spPr>
          <a:xfrm>
            <a:off x="2708768" y="5331764"/>
            <a:ext cx="1863232" cy="534934"/>
          </a:xfrm>
          <a:prstGeom prst="rect">
            <a:avLst/>
          </a:prstGeom>
          <a:noFill/>
          <a:ln>
            <a:noFill/>
          </a:ln>
        </p:spPr>
      </p:pic>
      <p:pic>
        <p:nvPicPr>
          <p:cNvPr id="312" name="Google Shape;312;p16"/>
          <p:cNvPicPr preferRelativeResize="0"/>
          <p:nvPr/>
        </p:nvPicPr>
        <p:blipFill rotWithShape="1">
          <a:blip r:embed="rId13">
            <a:alphaModFix/>
          </a:blip>
          <a:srcRect b="0" l="0" r="0" t="0"/>
          <a:stretch/>
        </p:blipFill>
        <p:spPr>
          <a:xfrm>
            <a:off x="6443751" y="4597350"/>
            <a:ext cx="1798180" cy="384876"/>
          </a:xfrm>
          <a:prstGeom prst="rect">
            <a:avLst/>
          </a:prstGeom>
          <a:noFill/>
          <a:ln>
            <a:noFill/>
          </a:ln>
        </p:spPr>
      </p:pic>
      <p:pic>
        <p:nvPicPr>
          <p:cNvPr descr="Obrázok, na ktorom je písmo, logo, grafika, text&#10;&#10;Automaticky generovaný popis" id="313" name="Google Shape;313;p16"/>
          <p:cNvPicPr preferRelativeResize="0"/>
          <p:nvPr/>
        </p:nvPicPr>
        <p:blipFill rotWithShape="1">
          <a:blip r:embed="rId14">
            <a:alphaModFix/>
          </a:blip>
          <a:srcRect b="0" l="0" r="0" t="0"/>
          <a:stretch/>
        </p:blipFill>
        <p:spPr>
          <a:xfrm>
            <a:off x="2708768" y="2437415"/>
            <a:ext cx="1737644" cy="902079"/>
          </a:xfrm>
          <a:prstGeom prst="rect">
            <a:avLst/>
          </a:prstGeom>
          <a:noFill/>
          <a:ln>
            <a:noFill/>
          </a:ln>
        </p:spPr>
      </p:pic>
    </p:spTree>
  </p:cSld>
  <p:clrMapOvr>
    <a:masterClrMapping/>
  </p:clrMapOvr>
  <p:transition p14:dur="250">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7"/>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MODERN CAMPUS</a:t>
            </a:r>
            <a:endParaRPr/>
          </a:p>
        </p:txBody>
      </p:sp>
      <p:pic>
        <p:nvPicPr>
          <p:cNvPr id="319" name="Google Shape;319;p17"/>
          <p:cNvPicPr preferRelativeResize="0"/>
          <p:nvPr>
            <p:ph idx="1" type="body"/>
          </p:nvPr>
        </p:nvPicPr>
        <p:blipFill rotWithShape="1">
          <a:blip r:embed="rId3">
            <a:alphaModFix/>
          </a:blip>
          <a:srcRect b="0" l="0" r="0" t="0"/>
          <a:stretch/>
        </p:blipFill>
        <p:spPr>
          <a:xfrm>
            <a:off x="468122" y="3686300"/>
            <a:ext cx="3756983" cy="2105025"/>
          </a:xfrm>
          <a:prstGeom prst="rect">
            <a:avLst/>
          </a:prstGeom>
          <a:noFill/>
          <a:ln>
            <a:noFill/>
          </a:ln>
        </p:spPr>
      </p:pic>
      <p:sp>
        <p:nvSpPr>
          <p:cNvPr id="320" name="Google Shape;320;p17"/>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321" name="Google Shape;321;p17"/>
          <p:cNvPicPr preferRelativeResize="0"/>
          <p:nvPr/>
        </p:nvPicPr>
        <p:blipFill rotWithShape="1">
          <a:blip r:embed="rId4">
            <a:alphaModFix/>
          </a:blip>
          <a:srcRect b="0" l="0" r="0" t="0"/>
          <a:stretch/>
        </p:blipFill>
        <p:spPr>
          <a:xfrm>
            <a:off x="4537723" y="3687233"/>
            <a:ext cx="3579962" cy="2112772"/>
          </a:xfrm>
          <a:prstGeom prst="rect">
            <a:avLst/>
          </a:prstGeom>
          <a:noFill/>
          <a:ln>
            <a:noFill/>
          </a:ln>
        </p:spPr>
      </p:pic>
      <p:pic>
        <p:nvPicPr>
          <p:cNvPr id="322" name="Google Shape;322;p17"/>
          <p:cNvPicPr preferRelativeResize="0"/>
          <p:nvPr/>
        </p:nvPicPr>
        <p:blipFill rotWithShape="1">
          <a:blip r:embed="rId5">
            <a:alphaModFix/>
          </a:blip>
          <a:srcRect b="0" l="0" r="0" t="0"/>
          <a:stretch/>
        </p:blipFill>
        <p:spPr>
          <a:xfrm>
            <a:off x="466054" y="1330964"/>
            <a:ext cx="3761116" cy="2098036"/>
          </a:xfrm>
          <a:prstGeom prst="rect">
            <a:avLst/>
          </a:prstGeom>
          <a:noFill/>
          <a:ln>
            <a:noFill/>
          </a:ln>
        </p:spPr>
      </p:pic>
      <p:pic>
        <p:nvPicPr>
          <p:cNvPr id="323" name="Google Shape;323;p17"/>
          <p:cNvPicPr preferRelativeResize="0"/>
          <p:nvPr/>
        </p:nvPicPr>
        <p:blipFill rotWithShape="1">
          <a:blip r:embed="rId6">
            <a:alphaModFix/>
          </a:blip>
          <a:srcRect b="0" l="0" r="0" t="0"/>
          <a:stretch/>
        </p:blipFill>
        <p:spPr>
          <a:xfrm>
            <a:off x="4537722" y="1277778"/>
            <a:ext cx="3579961" cy="22044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8"/>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ŽILINA</a:t>
            </a:r>
            <a:endParaRPr/>
          </a:p>
        </p:txBody>
      </p:sp>
      <p:pic>
        <p:nvPicPr>
          <p:cNvPr id="329" name="Google Shape;329;p18"/>
          <p:cNvPicPr preferRelativeResize="0"/>
          <p:nvPr>
            <p:ph idx="1" type="body"/>
          </p:nvPr>
        </p:nvPicPr>
        <p:blipFill rotWithShape="1">
          <a:blip r:embed="rId3">
            <a:alphaModFix/>
          </a:blip>
          <a:srcRect b="0" l="0" r="0" t="0"/>
          <a:stretch/>
        </p:blipFill>
        <p:spPr>
          <a:xfrm>
            <a:off x="4505954" y="4830209"/>
            <a:ext cx="1737506" cy="1356323"/>
          </a:xfrm>
          <a:prstGeom prst="rect">
            <a:avLst/>
          </a:prstGeom>
          <a:noFill/>
          <a:ln>
            <a:noFill/>
          </a:ln>
        </p:spPr>
      </p:pic>
      <p:sp>
        <p:nvSpPr>
          <p:cNvPr id="330" name="Google Shape;330;p18"/>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331" name="Google Shape;331;p18"/>
          <p:cNvPicPr preferRelativeResize="0"/>
          <p:nvPr/>
        </p:nvPicPr>
        <p:blipFill rotWithShape="1">
          <a:blip r:embed="rId4">
            <a:alphaModFix/>
          </a:blip>
          <a:srcRect b="0" l="0" r="0" t="0"/>
          <a:stretch/>
        </p:blipFill>
        <p:spPr>
          <a:xfrm>
            <a:off x="6297014" y="1026454"/>
            <a:ext cx="2433188" cy="3599191"/>
          </a:xfrm>
          <a:prstGeom prst="rect">
            <a:avLst/>
          </a:prstGeom>
          <a:noFill/>
          <a:ln>
            <a:noFill/>
          </a:ln>
        </p:spPr>
      </p:pic>
      <p:pic>
        <p:nvPicPr>
          <p:cNvPr id="332" name="Google Shape;332;p18"/>
          <p:cNvPicPr preferRelativeResize="0"/>
          <p:nvPr/>
        </p:nvPicPr>
        <p:blipFill rotWithShape="1">
          <a:blip r:embed="rId5">
            <a:alphaModFix/>
          </a:blip>
          <a:srcRect b="0" l="0" r="0" t="0"/>
          <a:stretch/>
        </p:blipFill>
        <p:spPr>
          <a:xfrm>
            <a:off x="1984076" y="3474861"/>
            <a:ext cx="2467155" cy="2711862"/>
          </a:xfrm>
          <a:prstGeom prst="rect">
            <a:avLst/>
          </a:prstGeom>
          <a:noFill/>
          <a:ln>
            <a:noFill/>
          </a:ln>
        </p:spPr>
      </p:pic>
      <p:pic>
        <p:nvPicPr>
          <p:cNvPr id="333" name="Google Shape;333;p18"/>
          <p:cNvPicPr preferRelativeResize="0"/>
          <p:nvPr/>
        </p:nvPicPr>
        <p:blipFill rotWithShape="1">
          <a:blip r:embed="rId6">
            <a:alphaModFix/>
          </a:blip>
          <a:srcRect b="0" l="0" r="0" t="0"/>
          <a:stretch/>
        </p:blipFill>
        <p:spPr>
          <a:xfrm>
            <a:off x="362309" y="1028115"/>
            <a:ext cx="4088921" cy="2395001"/>
          </a:xfrm>
          <a:prstGeom prst="rect">
            <a:avLst/>
          </a:prstGeom>
          <a:noFill/>
          <a:ln>
            <a:noFill/>
          </a:ln>
        </p:spPr>
      </p:pic>
      <p:pic>
        <p:nvPicPr>
          <p:cNvPr id="334" name="Google Shape;334;p18"/>
          <p:cNvPicPr preferRelativeResize="0"/>
          <p:nvPr/>
        </p:nvPicPr>
        <p:blipFill rotWithShape="1">
          <a:blip r:embed="rId7">
            <a:alphaModFix/>
          </a:blip>
          <a:srcRect b="0" l="0" r="0" t="0"/>
          <a:stretch/>
        </p:blipFill>
        <p:spPr>
          <a:xfrm>
            <a:off x="4506582" y="2242328"/>
            <a:ext cx="1726721" cy="1191524"/>
          </a:xfrm>
          <a:prstGeom prst="rect">
            <a:avLst/>
          </a:prstGeom>
          <a:noFill/>
          <a:ln>
            <a:noFill/>
          </a:ln>
        </p:spPr>
      </p:pic>
      <p:pic>
        <p:nvPicPr>
          <p:cNvPr id="335" name="Google Shape;335;p18"/>
          <p:cNvPicPr preferRelativeResize="0"/>
          <p:nvPr/>
        </p:nvPicPr>
        <p:blipFill rotWithShape="1">
          <a:blip r:embed="rId8">
            <a:alphaModFix/>
          </a:blip>
          <a:srcRect b="0" l="0" r="0" t="0"/>
          <a:stretch/>
        </p:blipFill>
        <p:spPr>
          <a:xfrm>
            <a:off x="6297282" y="4678242"/>
            <a:ext cx="2432650" cy="1505971"/>
          </a:xfrm>
          <a:prstGeom prst="rect">
            <a:avLst/>
          </a:prstGeom>
          <a:noFill/>
          <a:ln>
            <a:noFill/>
          </a:ln>
        </p:spPr>
      </p:pic>
      <p:pic>
        <p:nvPicPr>
          <p:cNvPr id="336" name="Google Shape;336;p18"/>
          <p:cNvPicPr preferRelativeResize="0"/>
          <p:nvPr/>
        </p:nvPicPr>
        <p:blipFill rotWithShape="1">
          <a:blip r:embed="rId9">
            <a:alphaModFix/>
          </a:blip>
          <a:srcRect b="0" l="0" r="0" t="0"/>
          <a:stretch/>
        </p:blipFill>
        <p:spPr>
          <a:xfrm>
            <a:off x="4504517" y="1030587"/>
            <a:ext cx="1730856" cy="1173732"/>
          </a:xfrm>
          <a:prstGeom prst="rect">
            <a:avLst/>
          </a:prstGeom>
          <a:noFill/>
          <a:ln>
            <a:noFill/>
          </a:ln>
        </p:spPr>
      </p:pic>
      <p:pic>
        <p:nvPicPr>
          <p:cNvPr id="337" name="Google Shape;337;p18"/>
          <p:cNvPicPr preferRelativeResize="0"/>
          <p:nvPr/>
        </p:nvPicPr>
        <p:blipFill rotWithShape="1">
          <a:blip r:embed="rId10">
            <a:alphaModFix/>
          </a:blip>
          <a:srcRect b="0" l="0" r="0" t="0"/>
          <a:stretch/>
        </p:blipFill>
        <p:spPr>
          <a:xfrm>
            <a:off x="4502989" y="3473341"/>
            <a:ext cx="1733909" cy="1309965"/>
          </a:xfrm>
          <a:prstGeom prst="rect">
            <a:avLst/>
          </a:prstGeom>
          <a:noFill/>
          <a:ln>
            <a:noFill/>
          </a:ln>
        </p:spPr>
      </p:pic>
      <p:pic>
        <p:nvPicPr>
          <p:cNvPr id="338" name="Google Shape;338;p18"/>
          <p:cNvPicPr preferRelativeResize="0"/>
          <p:nvPr/>
        </p:nvPicPr>
        <p:blipFill rotWithShape="1">
          <a:blip r:embed="rId11">
            <a:alphaModFix/>
          </a:blip>
          <a:srcRect b="0" l="0" r="0" t="0"/>
          <a:stretch/>
        </p:blipFill>
        <p:spPr>
          <a:xfrm>
            <a:off x="362310" y="3478213"/>
            <a:ext cx="1561382" cy="1092021"/>
          </a:xfrm>
          <a:prstGeom prst="rect">
            <a:avLst/>
          </a:prstGeom>
          <a:noFill/>
          <a:ln>
            <a:noFill/>
          </a:ln>
        </p:spPr>
      </p:pic>
      <p:pic>
        <p:nvPicPr>
          <p:cNvPr id="339" name="Google Shape;339;p18"/>
          <p:cNvPicPr preferRelativeResize="0"/>
          <p:nvPr/>
        </p:nvPicPr>
        <p:blipFill rotWithShape="1">
          <a:blip r:embed="rId12">
            <a:alphaModFix/>
          </a:blip>
          <a:srcRect b="0" l="0" r="0" t="0"/>
          <a:stretch/>
        </p:blipFill>
        <p:spPr>
          <a:xfrm>
            <a:off x="362310" y="4630767"/>
            <a:ext cx="1561381" cy="156048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9"/>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SURROUNDINGS</a:t>
            </a:r>
            <a:endParaRPr/>
          </a:p>
        </p:txBody>
      </p:sp>
      <p:pic>
        <p:nvPicPr>
          <p:cNvPr id="345" name="Google Shape;345;p19"/>
          <p:cNvPicPr preferRelativeResize="0"/>
          <p:nvPr>
            <p:ph idx="1" type="body"/>
          </p:nvPr>
        </p:nvPicPr>
        <p:blipFill rotWithShape="1">
          <a:blip r:embed="rId3">
            <a:alphaModFix/>
          </a:blip>
          <a:srcRect b="0" l="0" r="0" t="0"/>
          <a:stretch/>
        </p:blipFill>
        <p:spPr>
          <a:xfrm>
            <a:off x="284942" y="1042943"/>
            <a:ext cx="2838450" cy="1495425"/>
          </a:xfrm>
          <a:prstGeom prst="rect">
            <a:avLst/>
          </a:prstGeom>
          <a:noFill/>
          <a:ln>
            <a:noFill/>
          </a:ln>
        </p:spPr>
      </p:pic>
      <p:sp>
        <p:nvSpPr>
          <p:cNvPr id="346" name="Google Shape;346;p19"/>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347" name="Google Shape;347;p19"/>
          <p:cNvPicPr preferRelativeResize="0"/>
          <p:nvPr/>
        </p:nvPicPr>
        <p:blipFill rotWithShape="1">
          <a:blip r:embed="rId4">
            <a:alphaModFix/>
          </a:blip>
          <a:srcRect b="0" l="0" r="0" t="0"/>
          <a:stretch/>
        </p:blipFill>
        <p:spPr>
          <a:xfrm>
            <a:off x="290873" y="4472437"/>
            <a:ext cx="2828925" cy="1704975"/>
          </a:xfrm>
          <a:prstGeom prst="rect">
            <a:avLst/>
          </a:prstGeom>
          <a:noFill/>
          <a:ln>
            <a:noFill/>
          </a:ln>
        </p:spPr>
      </p:pic>
      <p:pic>
        <p:nvPicPr>
          <p:cNvPr id="348" name="Google Shape;348;p19"/>
          <p:cNvPicPr preferRelativeResize="0"/>
          <p:nvPr/>
        </p:nvPicPr>
        <p:blipFill rotWithShape="1">
          <a:blip r:embed="rId5">
            <a:alphaModFix/>
          </a:blip>
          <a:srcRect b="0" l="0" r="0" t="0"/>
          <a:stretch/>
        </p:blipFill>
        <p:spPr>
          <a:xfrm>
            <a:off x="5868658" y="1042689"/>
            <a:ext cx="2828925" cy="1489193"/>
          </a:xfrm>
          <a:prstGeom prst="rect">
            <a:avLst/>
          </a:prstGeom>
          <a:noFill/>
          <a:ln>
            <a:noFill/>
          </a:ln>
        </p:spPr>
      </p:pic>
      <p:pic>
        <p:nvPicPr>
          <p:cNvPr id="349" name="Google Shape;349;p19"/>
          <p:cNvPicPr preferRelativeResize="0"/>
          <p:nvPr/>
        </p:nvPicPr>
        <p:blipFill rotWithShape="1">
          <a:blip r:embed="rId6">
            <a:alphaModFix/>
          </a:blip>
          <a:srcRect b="0" l="0" r="0" t="0"/>
          <a:stretch/>
        </p:blipFill>
        <p:spPr>
          <a:xfrm>
            <a:off x="293297" y="2593628"/>
            <a:ext cx="2829464" cy="1826021"/>
          </a:xfrm>
          <a:prstGeom prst="rect">
            <a:avLst/>
          </a:prstGeom>
          <a:noFill/>
          <a:ln>
            <a:noFill/>
          </a:ln>
        </p:spPr>
      </p:pic>
      <p:pic>
        <p:nvPicPr>
          <p:cNvPr id="350" name="Google Shape;350;p19"/>
          <p:cNvPicPr preferRelativeResize="0"/>
          <p:nvPr/>
        </p:nvPicPr>
        <p:blipFill rotWithShape="1">
          <a:blip r:embed="rId7">
            <a:alphaModFix/>
          </a:blip>
          <a:srcRect b="0" l="0" r="0" t="0"/>
          <a:stretch/>
        </p:blipFill>
        <p:spPr>
          <a:xfrm>
            <a:off x="3170387" y="2759195"/>
            <a:ext cx="2638425" cy="809625"/>
          </a:xfrm>
          <a:prstGeom prst="rect">
            <a:avLst/>
          </a:prstGeom>
          <a:noFill/>
          <a:ln>
            <a:noFill/>
          </a:ln>
        </p:spPr>
      </p:pic>
      <p:pic>
        <p:nvPicPr>
          <p:cNvPr id="351" name="Google Shape;351;p19"/>
          <p:cNvPicPr preferRelativeResize="0"/>
          <p:nvPr/>
        </p:nvPicPr>
        <p:blipFill rotWithShape="1">
          <a:blip r:embed="rId8">
            <a:alphaModFix/>
          </a:blip>
          <a:srcRect b="0" l="0" r="0" t="0"/>
          <a:stretch/>
        </p:blipFill>
        <p:spPr>
          <a:xfrm>
            <a:off x="3170387" y="5322589"/>
            <a:ext cx="2647950" cy="859766"/>
          </a:xfrm>
          <a:prstGeom prst="rect">
            <a:avLst/>
          </a:prstGeom>
          <a:noFill/>
          <a:ln>
            <a:noFill/>
          </a:ln>
        </p:spPr>
      </p:pic>
      <p:pic>
        <p:nvPicPr>
          <p:cNvPr id="352" name="Google Shape;352;p19"/>
          <p:cNvPicPr preferRelativeResize="0"/>
          <p:nvPr/>
        </p:nvPicPr>
        <p:blipFill rotWithShape="1">
          <a:blip r:embed="rId9">
            <a:alphaModFix/>
          </a:blip>
          <a:srcRect b="0" l="0" r="0" t="0"/>
          <a:stretch/>
        </p:blipFill>
        <p:spPr>
          <a:xfrm>
            <a:off x="5864524" y="2593946"/>
            <a:ext cx="2833597" cy="1877144"/>
          </a:xfrm>
          <a:prstGeom prst="rect">
            <a:avLst/>
          </a:prstGeom>
          <a:noFill/>
          <a:ln>
            <a:noFill/>
          </a:ln>
        </p:spPr>
      </p:pic>
      <p:pic>
        <p:nvPicPr>
          <p:cNvPr id="353" name="Google Shape;353;p19"/>
          <p:cNvPicPr preferRelativeResize="0"/>
          <p:nvPr/>
        </p:nvPicPr>
        <p:blipFill rotWithShape="1">
          <a:blip r:embed="rId10">
            <a:alphaModFix/>
          </a:blip>
          <a:srcRect b="0" l="0" r="0" t="0"/>
          <a:stretch/>
        </p:blipFill>
        <p:spPr>
          <a:xfrm>
            <a:off x="3184046" y="3614378"/>
            <a:ext cx="2639684" cy="804772"/>
          </a:xfrm>
          <a:prstGeom prst="rect">
            <a:avLst/>
          </a:prstGeom>
          <a:noFill/>
          <a:ln>
            <a:noFill/>
          </a:ln>
        </p:spPr>
      </p:pic>
      <p:pic>
        <p:nvPicPr>
          <p:cNvPr id="354" name="Google Shape;354;p19"/>
          <p:cNvPicPr preferRelativeResize="0"/>
          <p:nvPr/>
        </p:nvPicPr>
        <p:blipFill rotWithShape="1">
          <a:blip r:embed="rId11">
            <a:alphaModFix/>
          </a:blip>
          <a:srcRect b="0" l="0" r="0" t="0"/>
          <a:stretch/>
        </p:blipFill>
        <p:spPr>
          <a:xfrm>
            <a:off x="3184045" y="4469906"/>
            <a:ext cx="2639684" cy="810374"/>
          </a:xfrm>
          <a:prstGeom prst="rect">
            <a:avLst/>
          </a:prstGeom>
          <a:noFill/>
          <a:ln>
            <a:noFill/>
          </a:ln>
        </p:spPr>
      </p:pic>
      <p:pic>
        <p:nvPicPr>
          <p:cNvPr id="355" name="Google Shape;355;p19"/>
          <p:cNvPicPr preferRelativeResize="0"/>
          <p:nvPr/>
        </p:nvPicPr>
        <p:blipFill rotWithShape="1">
          <a:blip r:embed="rId12">
            <a:alphaModFix/>
          </a:blip>
          <a:srcRect b="14105" l="104" r="0" t="0"/>
          <a:stretch/>
        </p:blipFill>
        <p:spPr>
          <a:xfrm>
            <a:off x="3174520" y="1909256"/>
            <a:ext cx="2635731" cy="801433"/>
          </a:xfrm>
          <a:prstGeom prst="rect">
            <a:avLst/>
          </a:prstGeom>
          <a:noFill/>
          <a:ln>
            <a:noFill/>
          </a:ln>
        </p:spPr>
      </p:pic>
      <p:pic>
        <p:nvPicPr>
          <p:cNvPr id="356" name="Google Shape;356;p19"/>
          <p:cNvPicPr preferRelativeResize="0"/>
          <p:nvPr/>
        </p:nvPicPr>
        <p:blipFill rotWithShape="1">
          <a:blip r:embed="rId13">
            <a:alphaModFix/>
          </a:blip>
          <a:srcRect b="0" l="0" r="0" t="0"/>
          <a:stretch/>
        </p:blipFill>
        <p:spPr>
          <a:xfrm>
            <a:off x="3171825" y="1045733"/>
            <a:ext cx="2638425" cy="813659"/>
          </a:xfrm>
          <a:prstGeom prst="rect">
            <a:avLst/>
          </a:prstGeom>
          <a:noFill/>
          <a:ln>
            <a:noFill/>
          </a:ln>
        </p:spPr>
      </p:pic>
      <p:pic>
        <p:nvPicPr>
          <p:cNvPr id="357" name="Google Shape;357;p19"/>
          <p:cNvPicPr preferRelativeResize="0"/>
          <p:nvPr/>
        </p:nvPicPr>
        <p:blipFill rotWithShape="1">
          <a:blip r:embed="rId14">
            <a:alphaModFix/>
          </a:blip>
          <a:srcRect b="0" l="0" r="0" t="0"/>
          <a:stretch/>
        </p:blipFill>
        <p:spPr>
          <a:xfrm>
            <a:off x="5867400" y="4514850"/>
            <a:ext cx="2828925" cy="1666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2"/>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TOP AND UNIQUE</a:t>
            </a:r>
            <a:endParaRPr>
              <a:latin typeface="Arial"/>
              <a:ea typeface="Arial"/>
              <a:cs typeface="Arial"/>
              <a:sym typeface="Arial"/>
            </a:endParaRPr>
          </a:p>
        </p:txBody>
      </p:sp>
      <p:sp>
        <p:nvSpPr>
          <p:cNvPr id="79" name="Google Shape;79;p2"/>
          <p:cNvSpPr txBox="1"/>
          <p:nvPr>
            <p:ph idx="1" type="body"/>
          </p:nvPr>
        </p:nvSpPr>
        <p:spPr>
          <a:xfrm>
            <a:off x="289213" y="1048500"/>
            <a:ext cx="5431506" cy="2899483"/>
          </a:xfrm>
          <a:prstGeom prst="rect">
            <a:avLst/>
          </a:prstGeom>
          <a:noFill/>
          <a:ln>
            <a:noFill/>
          </a:ln>
        </p:spPr>
        <p:txBody>
          <a:bodyPr anchorCtr="0" anchor="t" bIns="45700" lIns="91425" spcFirstLastPara="1" rIns="91425" wrap="square" tIns="45700">
            <a:normAutofit/>
          </a:bodyPr>
          <a:lstStyle/>
          <a:p>
            <a:pPr indent="-285750" lvl="0" marL="285750" rtl="0" algn="l">
              <a:lnSpc>
                <a:spcPct val="80000"/>
              </a:lnSpc>
              <a:spcBef>
                <a:spcPts val="0"/>
              </a:spcBef>
              <a:spcAft>
                <a:spcPts val="0"/>
              </a:spcAft>
              <a:buClr>
                <a:srgbClr val="002D72"/>
              </a:buClr>
              <a:buSzPts val="1800"/>
              <a:buChar char="•"/>
            </a:pPr>
            <a:r>
              <a:rPr b="1" lang="en-US" sz="1800">
                <a:latin typeface="Arial"/>
                <a:ea typeface="Arial"/>
                <a:cs typeface="Arial"/>
                <a:sym typeface="Arial"/>
              </a:rPr>
              <a:t>One of the top Slovak universities</a:t>
            </a:r>
            <a:endParaRPr b="1" sz="1800">
              <a:latin typeface="Arial"/>
              <a:ea typeface="Arial"/>
              <a:cs typeface="Arial"/>
              <a:sym typeface="Arial"/>
            </a:endParaRPr>
          </a:p>
          <a:p>
            <a:pPr indent="-285750" lvl="0" marL="285750" rtl="0" algn="l">
              <a:lnSpc>
                <a:spcPct val="80000"/>
              </a:lnSpc>
              <a:spcBef>
                <a:spcPts val="1600"/>
              </a:spcBef>
              <a:spcAft>
                <a:spcPts val="0"/>
              </a:spcAft>
              <a:buClr>
                <a:srgbClr val="002D72"/>
              </a:buClr>
              <a:buSzPts val="1800"/>
              <a:buChar char="•"/>
            </a:pPr>
            <a:r>
              <a:rPr b="1" lang="en-US" sz="1800">
                <a:latin typeface="Arial"/>
                <a:ea typeface="Arial"/>
                <a:cs typeface="Arial"/>
                <a:sym typeface="Arial"/>
              </a:rPr>
              <a:t>A unique modern campus unique in Slovakia</a:t>
            </a:r>
            <a:endParaRPr b="1" sz="1800">
              <a:latin typeface="Arial"/>
              <a:ea typeface="Arial"/>
              <a:cs typeface="Arial"/>
              <a:sym typeface="Arial"/>
            </a:endParaRPr>
          </a:p>
          <a:p>
            <a:pPr indent="-285750" lvl="0" marL="285750" rtl="0" algn="l">
              <a:lnSpc>
                <a:spcPct val="80000"/>
              </a:lnSpc>
              <a:spcBef>
                <a:spcPts val="1600"/>
              </a:spcBef>
              <a:spcAft>
                <a:spcPts val="0"/>
              </a:spcAft>
              <a:buClr>
                <a:srgbClr val="002D72"/>
              </a:buClr>
              <a:buSzPts val="1800"/>
              <a:buChar char="•"/>
            </a:pPr>
            <a:r>
              <a:rPr b="1" lang="en-US" sz="1800">
                <a:latin typeface="Arial"/>
                <a:ea typeface="Arial"/>
                <a:cs typeface="Arial"/>
                <a:sym typeface="Arial"/>
              </a:rPr>
              <a:t>Top study programs</a:t>
            </a:r>
            <a:endParaRPr b="1" sz="1800">
              <a:latin typeface="Arial"/>
              <a:ea typeface="Arial"/>
              <a:cs typeface="Arial"/>
              <a:sym typeface="Arial"/>
            </a:endParaRPr>
          </a:p>
          <a:p>
            <a:pPr indent="-285750" lvl="0" marL="285750" rtl="0" algn="l">
              <a:lnSpc>
                <a:spcPct val="80000"/>
              </a:lnSpc>
              <a:spcBef>
                <a:spcPts val="1600"/>
              </a:spcBef>
              <a:spcAft>
                <a:spcPts val="0"/>
              </a:spcAft>
              <a:buClr>
                <a:srgbClr val="002D72"/>
              </a:buClr>
              <a:buSzPts val="1800"/>
              <a:buChar char="•"/>
            </a:pPr>
            <a:r>
              <a:rPr lang="en-US" sz="1800">
                <a:latin typeface="Arial"/>
                <a:ea typeface="Arial"/>
                <a:cs typeface="Arial"/>
                <a:sym typeface="Arial"/>
              </a:rPr>
              <a:t>State-of-the-art equipment and technology </a:t>
            </a:r>
            <a:br>
              <a:rPr lang="en-US" sz="1800">
                <a:latin typeface="Arial"/>
                <a:ea typeface="Arial"/>
                <a:cs typeface="Arial"/>
                <a:sym typeface="Arial"/>
              </a:rPr>
            </a:br>
            <a:r>
              <a:rPr lang="en-US" sz="1800">
                <a:latin typeface="Arial"/>
                <a:ea typeface="Arial"/>
                <a:cs typeface="Arial"/>
                <a:sym typeface="Arial"/>
              </a:rPr>
              <a:t>at the university</a:t>
            </a:r>
            <a:endParaRPr sz="1800">
              <a:latin typeface="Arial"/>
              <a:ea typeface="Arial"/>
              <a:cs typeface="Arial"/>
              <a:sym typeface="Arial"/>
            </a:endParaRPr>
          </a:p>
          <a:p>
            <a:pPr indent="-285750" lvl="0" marL="285750" rtl="0" algn="l">
              <a:lnSpc>
                <a:spcPct val="80000"/>
              </a:lnSpc>
              <a:spcBef>
                <a:spcPts val="1600"/>
              </a:spcBef>
              <a:spcAft>
                <a:spcPts val="0"/>
              </a:spcAft>
              <a:buClr>
                <a:srgbClr val="002D72"/>
              </a:buClr>
              <a:buSzPts val="1800"/>
              <a:buChar char="•"/>
            </a:pPr>
            <a:r>
              <a:rPr lang="en-US" sz="1800">
                <a:latin typeface="Arial"/>
                <a:ea typeface="Arial"/>
                <a:cs typeface="Arial"/>
                <a:sym typeface="Arial"/>
              </a:rPr>
              <a:t>Possibility of study and internship abroad</a:t>
            </a:r>
            <a:endParaRPr sz="1800">
              <a:latin typeface="Arial"/>
              <a:ea typeface="Arial"/>
              <a:cs typeface="Arial"/>
              <a:sym typeface="Arial"/>
            </a:endParaRPr>
          </a:p>
          <a:p>
            <a:pPr indent="-285750" lvl="0" marL="285750" rtl="0" algn="l">
              <a:lnSpc>
                <a:spcPct val="80000"/>
              </a:lnSpc>
              <a:spcBef>
                <a:spcPts val="1600"/>
              </a:spcBef>
              <a:spcAft>
                <a:spcPts val="0"/>
              </a:spcAft>
              <a:buClr>
                <a:srgbClr val="002D72"/>
              </a:buClr>
              <a:buSzPts val="1800"/>
              <a:buChar char="•"/>
            </a:pPr>
            <a:r>
              <a:rPr lang="en-US" sz="1800">
                <a:latin typeface="Arial"/>
                <a:ea typeface="Arial"/>
                <a:cs typeface="Arial"/>
                <a:sym typeface="Arial"/>
              </a:rPr>
              <a:t>Cooperation with successful companies already during studies</a:t>
            </a:r>
            <a:endParaRPr/>
          </a:p>
        </p:txBody>
      </p:sp>
      <p:sp>
        <p:nvSpPr>
          <p:cNvPr id="80" name="Google Shape;80;p2"/>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Obrázok, na ktorom je obloha, strom, vonkajšie, hora&#10;&#10;Automaticky generovaný popis" id="81" name="Google Shape;81;p2"/>
          <p:cNvPicPr preferRelativeResize="0"/>
          <p:nvPr/>
        </p:nvPicPr>
        <p:blipFill rotWithShape="1">
          <a:blip r:embed="rId3">
            <a:alphaModFix/>
          </a:blip>
          <a:srcRect b="0" l="0" r="0" t="0"/>
          <a:stretch/>
        </p:blipFill>
        <p:spPr>
          <a:xfrm>
            <a:off x="4064975" y="4003589"/>
            <a:ext cx="4379893" cy="2196692"/>
          </a:xfrm>
          <a:prstGeom prst="rect">
            <a:avLst/>
          </a:prstGeom>
          <a:noFill/>
          <a:ln>
            <a:noFill/>
          </a:ln>
        </p:spPr>
      </p:pic>
      <p:pic>
        <p:nvPicPr>
          <p:cNvPr descr="Obrázok, na ktorom je text, trávnik&#10;&#10;Automaticky generovaný popis" id="82" name="Google Shape;82;p2"/>
          <p:cNvPicPr preferRelativeResize="0"/>
          <p:nvPr/>
        </p:nvPicPr>
        <p:blipFill rotWithShape="1">
          <a:blip r:embed="rId4">
            <a:alphaModFix/>
          </a:blip>
          <a:srcRect b="0" l="0" r="0" t="0"/>
          <a:stretch/>
        </p:blipFill>
        <p:spPr>
          <a:xfrm>
            <a:off x="699132" y="4003589"/>
            <a:ext cx="3294960" cy="2156301"/>
          </a:xfrm>
          <a:prstGeom prst="rect">
            <a:avLst/>
          </a:prstGeom>
          <a:noFill/>
          <a:ln>
            <a:noFill/>
          </a:ln>
        </p:spPr>
      </p:pic>
      <p:pic>
        <p:nvPicPr>
          <p:cNvPr descr="Obrázok, na ktorom je obloha, vonkajšie, osoba&#10;&#10;Automaticky generovaný popis" id="83" name="Google Shape;83;p2"/>
          <p:cNvPicPr preferRelativeResize="0"/>
          <p:nvPr/>
        </p:nvPicPr>
        <p:blipFill rotWithShape="1">
          <a:blip r:embed="rId5">
            <a:alphaModFix/>
          </a:blip>
          <a:srcRect b="0" l="0" r="0" t="0"/>
          <a:stretch/>
        </p:blipFill>
        <p:spPr>
          <a:xfrm>
            <a:off x="5720718" y="2343368"/>
            <a:ext cx="2724150" cy="1604615"/>
          </a:xfrm>
          <a:prstGeom prst="rect">
            <a:avLst/>
          </a:prstGeom>
          <a:noFill/>
          <a:ln>
            <a:noFill/>
          </a:ln>
        </p:spPr>
      </p:pic>
      <p:pic>
        <p:nvPicPr>
          <p:cNvPr id="84" name="Google Shape;84;p2"/>
          <p:cNvPicPr preferRelativeResize="0"/>
          <p:nvPr/>
        </p:nvPicPr>
        <p:blipFill rotWithShape="1">
          <a:blip r:embed="rId6">
            <a:alphaModFix/>
          </a:blip>
          <a:srcRect b="0" l="0" r="0" t="0"/>
          <a:stretch/>
        </p:blipFill>
        <p:spPr>
          <a:xfrm>
            <a:off x="5720718" y="471662"/>
            <a:ext cx="2724150" cy="1816100"/>
          </a:xfrm>
          <a:prstGeom prst="rect">
            <a:avLst/>
          </a:prstGeom>
          <a:noFill/>
          <a:ln>
            <a:noFill/>
          </a:ln>
        </p:spPr>
      </p:pic>
    </p:spTree>
  </p:cSld>
  <p:clrMapOvr>
    <a:masterClrMapping/>
  </p:clrMapOvr>
  <p:transition p14:dur="250">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0"/>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u="sng">
                <a:solidFill>
                  <a:schemeClr val="hlink"/>
                </a:solidFill>
                <a:latin typeface="Arial"/>
                <a:ea typeface="Arial"/>
                <a:cs typeface="Arial"/>
                <a:sym typeface="Arial"/>
                <a:hlinkClick r:id="rId3"/>
              </a:rPr>
              <a:t>VIDEO</a:t>
            </a:r>
            <a:endParaRPr/>
          </a:p>
        </p:txBody>
      </p:sp>
      <p:sp>
        <p:nvSpPr>
          <p:cNvPr id="363" name="Google Shape;363;p20"/>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UNIZA patrí medzi najvýznamnejšie slovenské univerzity. Na jej siedmich fakultách študuje aktuálne 9 000 študentov. Počas svojej úspešnej, viac než 60. ročnej existencie, sa stala alma mater pre viac ako 70 000 absolventov." id="364" name="Google Shape;364;p20" title="UNIZA: Žilinská univerzita v Žiline - propagačné video 2015">
            <a:hlinkClick r:id="rId4"/>
          </p:cNvPr>
          <p:cNvPicPr preferRelativeResize="0"/>
          <p:nvPr/>
        </p:nvPicPr>
        <p:blipFill>
          <a:blip r:embed="rId5">
            <a:alphaModFix/>
          </a:blip>
          <a:stretch>
            <a:fillRect/>
          </a:stretch>
        </p:blipFill>
        <p:spPr>
          <a:xfrm>
            <a:off x="220400" y="978249"/>
            <a:ext cx="8713800" cy="49015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1"/>
          <p:cNvSpPr txBox="1"/>
          <p:nvPr>
            <p:ph idx="4294967295" type="ctrTitle"/>
          </p:nvPr>
        </p:nvSpPr>
        <p:spPr>
          <a:xfrm>
            <a:off x="300037" y="1273105"/>
            <a:ext cx="8417243" cy="169473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i="0" sz="4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pic>
        <p:nvPicPr>
          <p:cNvPr id="370" name="Google Shape;370;p21"/>
          <p:cNvPicPr preferRelativeResize="0"/>
          <p:nvPr/>
        </p:nvPicPr>
        <p:blipFill rotWithShape="1">
          <a:blip r:embed="rId3">
            <a:alphaModFix/>
          </a:blip>
          <a:srcRect b="2996" l="1247" r="103" t="4120"/>
          <a:stretch/>
        </p:blipFill>
        <p:spPr>
          <a:xfrm>
            <a:off x="57150" y="3054957"/>
            <a:ext cx="9048654" cy="2354603"/>
          </a:xfrm>
          <a:prstGeom prst="rect">
            <a:avLst/>
          </a:prstGeom>
          <a:noFill/>
          <a:ln>
            <a:noFill/>
          </a:ln>
        </p:spPr>
      </p:pic>
      <p:pic>
        <p:nvPicPr>
          <p:cNvPr descr="Obrázok, na ktorom je nebo, exteriér, budova, silueta&#10;&#10;Automaticky generovaný popis" id="371" name="Google Shape;371;p21"/>
          <p:cNvPicPr preferRelativeResize="0"/>
          <p:nvPr/>
        </p:nvPicPr>
        <p:blipFill rotWithShape="1">
          <a:blip r:embed="rId4">
            <a:alphaModFix/>
          </a:blip>
          <a:srcRect b="0" l="0" r="0" t="0"/>
          <a:stretch/>
        </p:blipFill>
        <p:spPr>
          <a:xfrm>
            <a:off x="61152" y="309410"/>
            <a:ext cx="9011582" cy="25353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3"/>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CURRENT NUMBERS</a:t>
            </a:r>
            <a:endParaRPr/>
          </a:p>
        </p:txBody>
      </p:sp>
      <p:sp>
        <p:nvSpPr>
          <p:cNvPr id="91" name="Google Shape;91;p3"/>
          <p:cNvSpPr txBox="1"/>
          <p:nvPr>
            <p:ph idx="1" type="body"/>
          </p:nvPr>
        </p:nvSpPr>
        <p:spPr>
          <a:xfrm>
            <a:off x="502368" y="1208374"/>
            <a:ext cx="6293848" cy="1440176"/>
          </a:xfrm>
          <a:prstGeom prst="rect">
            <a:avLst/>
          </a:prstGeom>
          <a:noFill/>
          <a:ln>
            <a:noFill/>
          </a:ln>
        </p:spPr>
        <p:txBody>
          <a:bodyPr anchorCtr="0" anchor="t" bIns="45700" lIns="91425" spcFirstLastPara="1" rIns="91425" wrap="square" tIns="45700">
            <a:normAutofit fontScale="70000" lnSpcReduction="20000"/>
          </a:bodyPr>
          <a:lstStyle/>
          <a:p>
            <a:pPr indent="-285750" lvl="0" marL="285750" rtl="0" algn="l">
              <a:lnSpc>
                <a:spcPct val="90000"/>
              </a:lnSpc>
              <a:spcBef>
                <a:spcPts val="0"/>
              </a:spcBef>
              <a:spcAft>
                <a:spcPts val="0"/>
              </a:spcAft>
              <a:buClr>
                <a:srgbClr val="002D72"/>
              </a:buClr>
              <a:buSzPct val="100000"/>
              <a:buChar char="•"/>
            </a:pPr>
            <a:r>
              <a:rPr b="1" lang="en-US" sz="2600">
                <a:latin typeface="Arial"/>
                <a:ea typeface="Arial"/>
                <a:cs typeface="Arial"/>
                <a:sym typeface="Arial"/>
              </a:rPr>
              <a:t>91.657 successful graduates</a:t>
            </a:r>
            <a:endParaRPr b="1" sz="2600">
              <a:latin typeface="Arial"/>
              <a:ea typeface="Arial"/>
              <a:cs typeface="Arial"/>
              <a:sym typeface="Arial"/>
            </a:endParaRPr>
          </a:p>
          <a:p>
            <a:pPr indent="-285750" lvl="0" marL="285750" rtl="0" algn="l">
              <a:lnSpc>
                <a:spcPct val="90000"/>
              </a:lnSpc>
              <a:spcBef>
                <a:spcPts val="1000"/>
              </a:spcBef>
              <a:spcAft>
                <a:spcPts val="0"/>
              </a:spcAft>
              <a:buClr>
                <a:srgbClr val="002D72"/>
              </a:buClr>
              <a:buSzPct val="100000"/>
              <a:buChar char="•"/>
            </a:pPr>
            <a:r>
              <a:rPr lang="en-US" sz="2600">
                <a:latin typeface="Arial"/>
                <a:ea typeface="Arial"/>
                <a:cs typeface="Arial"/>
                <a:sym typeface="Arial"/>
              </a:rPr>
              <a:t>169 study programs</a:t>
            </a:r>
            <a:endParaRPr sz="2600">
              <a:latin typeface="Arial"/>
              <a:ea typeface="Arial"/>
              <a:cs typeface="Arial"/>
              <a:sym typeface="Arial"/>
            </a:endParaRPr>
          </a:p>
          <a:p>
            <a:pPr indent="-285750" lvl="0" marL="285750" rtl="0" algn="l">
              <a:lnSpc>
                <a:spcPct val="90000"/>
              </a:lnSpc>
              <a:spcBef>
                <a:spcPts val="1000"/>
              </a:spcBef>
              <a:spcAft>
                <a:spcPts val="0"/>
              </a:spcAft>
              <a:buClr>
                <a:srgbClr val="002D72"/>
              </a:buClr>
              <a:buSzPct val="100000"/>
              <a:buChar char="•"/>
            </a:pPr>
            <a:r>
              <a:rPr b="1" lang="en-US" sz="2600">
                <a:latin typeface="Arial"/>
                <a:ea typeface="Arial"/>
                <a:cs typeface="Arial"/>
                <a:sym typeface="Arial"/>
              </a:rPr>
              <a:t>7418 students</a:t>
            </a:r>
            <a:endParaRPr b="1" sz="2600">
              <a:latin typeface="Arial"/>
              <a:ea typeface="Arial"/>
              <a:cs typeface="Arial"/>
              <a:sym typeface="Arial"/>
            </a:endParaRPr>
          </a:p>
          <a:p>
            <a:pPr indent="-285750" lvl="0" marL="285750" rtl="0" algn="l">
              <a:lnSpc>
                <a:spcPct val="90000"/>
              </a:lnSpc>
              <a:spcBef>
                <a:spcPts val="1000"/>
              </a:spcBef>
              <a:spcAft>
                <a:spcPts val="0"/>
              </a:spcAft>
              <a:buClr>
                <a:srgbClr val="002D72"/>
              </a:buClr>
              <a:buSzPct val="100000"/>
              <a:buChar char="•"/>
            </a:pPr>
            <a:r>
              <a:rPr lang="en-US" sz="2600">
                <a:latin typeface="Arial"/>
                <a:ea typeface="Arial"/>
                <a:cs typeface="Arial"/>
                <a:sym typeface="Arial"/>
              </a:rPr>
              <a:t>1500 employees, 650 teachers, including 93 professors</a:t>
            </a:r>
            <a:endParaRPr sz="2600"/>
          </a:p>
          <a:p>
            <a:pPr indent="0" lvl="0" marL="0" rtl="0" algn="l">
              <a:lnSpc>
                <a:spcPct val="90000"/>
              </a:lnSpc>
              <a:spcBef>
                <a:spcPts val="1000"/>
              </a:spcBef>
              <a:spcAft>
                <a:spcPts val="0"/>
              </a:spcAft>
              <a:buClr>
                <a:srgbClr val="777777"/>
              </a:buClr>
              <a:buSzPct val="100000"/>
              <a:buNone/>
            </a:pPr>
            <a:r>
              <a:t/>
            </a:r>
            <a:endParaRPr/>
          </a:p>
        </p:txBody>
      </p:sp>
      <p:sp>
        <p:nvSpPr>
          <p:cNvPr id="92" name="Google Shape;92;p3"/>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Obrázok, na ktorom je trávnik, strom, vonkajšie, osoba&#10;&#10;Automaticky generovaný popis" id="93" name="Google Shape;93;p3"/>
          <p:cNvPicPr preferRelativeResize="0"/>
          <p:nvPr/>
        </p:nvPicPr>
        <p:blipFill rotWithShape="1">
          <a:blip r:embed="rId3">
            <a:alphaModFix/>
          </a:blip>
          <a:srcRect b="0" l="0" r="0" t="0"/>
          <a:stretch/>
        </p:blipFill>
        <p:spPr>
          <a:xfrm>
            <a:off x="4971884" y="3035319"/>
            <a:ext cx="3893512" cy="2984936"/>
          </a:xfrm>
          <a:prstGeom prst="rect">
            <a:avLst/>
          </a:prstGeom>
          <a:noFill/>
          <a:ln>
            <a:noFill/>
          </a:ln>
        </p:spPr>
      </p:pic>
      <p:pic>
        <p:nvPicPr>
          <p:cNvPr descr="Obrázok, na ktorom je trávnik, vonkajšie, obloha, pole&#10;&#10;Automaticky generovaný popis" id="94" name="Google Shape;94;p3"/>
          <p:cNvPicPr preferRelativeResize="0"/>
          <p:nvPr/>
        </p:nvPicPr>
        <p:blipFill rotWithShape="1">
          <a:blip r:embed="rId4">
            <a:alphaModFix/>
          </a:blip>
          <a:srcRect b="0" l="0" r="0" t="0"/>
          <a:stretch/>
        </p:blipFill>
        <p:spPr>
          <a:xfrm>
            <a:off x="415869" y="3035319"/>
            <a:ext cx="4477405" cy="2984936"/>
          </a:xfrm>
          <a:prstGeom prst="rect">
            <a:avLst/>
          </a:prstGeom>
          <a:noFill/>
          <a:ln>
            <a:noFill/>
          </a:ln>
        </p:spPr>
      </p:pic>
      <p:pic>
        <p:nvPicPr>
          <p:cNvPr id="95" name="Google Shape;95;p3"/>
          <p:cNvPicPr preferRelativeResize="0"/>
          <p:nvPr/>
        </p:nvPicPr>
        <p:blipFill rotWithShape="1">
          <a:blip r:embed="rId5">
            <a:alphaModFix/>
          </a:blip>
          <a:srcRect b="0" l="0" r="0" t="0"/>
          <a:stretch/>
        </p:blipFill>
        <p:spPr>
          <a:xfrm>
            <a:off x="6767822" y="992894"/>
            <a:ext cx="2086965" cy="1655656"/>
          </a:xfrm>
          <a:prstGeom prst="rect">
            <a:avLst/>
          </a:prstGeom>
          <a:noFill/>
          <a:ln>
            <a:noFill/>
          </a:ln>
        </p:spPr>
      </p:pic>
    </p:spTree>
  </p:cSld>
  <p:clrMapOvr>
    <a:masterClrMapping/>
  </p:clrMapOvr>
  <p:transition p14:dur="250">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4"/>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t>RANKINGS UNIZA</a:t>
            </a:r>
            <a:endParaRPr/>
          </a:p>
        </p:txBody>
      </p:sp>
      <p:sp>
        <p:nvSpPr>
          <p:cNvPr id="102" name="Google Shape;102;p4"/>
          <p:cNvSpPr txBox="1"/>
          <p:nvPr>
            <p:ph idx="1" type="body"/>
          </p:nvPr>
        </p:nvSpPr>
        <p:spPr>
          <a:xfrm>
            <a:off x="448902" y="716277"/>
            <a:ext cx="4123098" cy="4541115"/>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0000"/>
              </a:lnSpc>
              <a:spcBef>
                <a:spcPts val="0"/>
              </a:spcBef>
              <a:spcAft>
                <a:spcPts val="0"/>
              </a:spcAft>
              <a:buClr>
                <a:srgbClr val="002D72"/>
              </a:buClr>
              <a:buSzPct val="100000"/>
              <a:buNone/>
            </a:pPr>
            <a:r>
              <a:t/>
            </a:r>
            <a:endParaRPr sz="1400">
              <a:latin typeface="Arial"/>
              <a:ea typeface="Arial"/>
              <a:cs typeface="Arial"/>
              <a:sym typeface="Arial"/>
            </a:endParaRPr>
          </a:p>
          <a:p>
            <a:pPr indent="-285750" lvl="0" marL="285750" rtl="0" algn="l">
              <a:lnSpc>
                <a:spcPct val="110000"/>
              </a:lnSpc>
              <a:spcBef>
                <a:spcPts val="1600"/>
              </a:spcBef>
              <a:spcAft>
                <a:spcPts val="0"/>
              </a:spcAft>
              <a:buClr>
                <a:srgbClr val="002D72"/>
              </a:buClr>
              <a:buSzPct val="100000"/>
              <a:buChar char="•"/>
            </a:pPr>
            <a:r>
              <a:rPr b="1" lang="en-US" sz="1800">
                <a:latin typeface="Arial"/>
                <a:ea typeface="Arial"/>
                <a:cs typeface="Arial"/>
                <a:sym typeface="Arial"/>
              </a:rPr>
              <a:t>UNIZA on the 1</a:t>
            </a:r>
            <a:r>
              <a:rPr b="1" baseline="30000" lang="en-US" sz="1800">
                <a:latin typeface="Arial"/>
                <a:ea typeface="Arial"/>
                <a:cs typeface="Arial"/>
                <a:sym typeface="Arial"/>
              </a:rPr>
              <a:t>st</a:t>
            </a:r>
            <a:r>
              <a:rPr b="1" lang="en-US" sz="1800">
                <a:latin typeface="Arial"/>
                <a:ea typeface="Arial"/>
                <a:cs typeface="Arial"/>
                <a:sym typeface="Arial"/>
              </a:rPr>
              <a:t> shared place in Slovakia-</a:t>
            </a:r>
            <a:r>
              <a:rPr lang="en-US" sz="1800">
                <a:latin typeface="Arial"/>
                <a:ea typeface="Arial"/>
                <a:cs typeface="Arial"/>
                <a:sym typeface="Arial"/>
              </a:rPr>
              <a:t> according to THE Ranking​- World University ranking 2024</a:t>
            </a:r>
            <a:endParaRPr/>
          </a:p>
          <a:p>
            <a:pPr indent="-285750" lvl="0" marL="285750" rtl="0" algn="l">
              <a:lnSpc>
                <a:spcPct val="110000"/>
              </a:lnSpc>
              <a:spcBef>
                <a:spcPts val="1600"/>
              </a:spcBef>
              <a:spcAft>
                <a:spcPts val="0"/>
              </a:spcAft>
              <a:buClr>
                <a:srgbClr val="002D72"/>
              </a:buClr>
              <a:buSzPct val="100000"/>
              <a:buChar char="•"/>
            </a:pPr>
            <a:r>
              <a:rPr b="1" lang="en-US" sz="1800">
                <a:latin typeface="Arial"/>
                <a:ea typeface="Arial"/>
                <a:cs typeface="Arial"/>
                <a:sym typeface="Arial"/>
              </a:rPr>
              <a:t>in TOP 3 among universities in Slovakia - </a:t>
            </a:r>
            <a:r>
              <a:rPr lang="en-US" sz="1800">
                <a:latin typeface="Arial"/>
                <a:ea typeface="Arial"/>
                <a:cs typeface="Arial"/>
                <a:sym typeface="Arial"/>
              </a:rPr>
              <a:t>QS Ranking 2025​</a:t>
            </a:r>
            <a:endParaRPr/>
          </a:p>
          <a:p>
            <a:pPr indent="-285750" lvl="0" marL="285750" rtl="0" algn="l">
              <a:lnSpc>
                <a:spcPct val="110000"/>
              </a:lnSpc>
              <a:spcBef>
                <a:spcPts val="1600"/>
              </a:spcBef>
              <a:spcAft>
                <a:spcPts val="0"/>
              </a:spcAft>
              <a:buClr>
                <a:srgbClr val="002D72"/>
              </a:buClr>
              <a:buSzPct val="100000"/>
              <a:buChar char="•"/>
            </a:pPr>
            <a:r>
              <a:rPr b="1" lang="en-US" sz="1800">
                <a:latin typeface="Arial"/>
                <a:ea typeface="Arial"/>
                <a:cs typeface="Arial"/>
                <a:sym typeface="Arial"/>
              </a:rPr>
              <a:t>in TOP 3 – ranking of universities according to Profesia.sk​ </a:t>
            </a:r>
            <a:r>
              <a:rPr lang="en-US" sz="1800">
                <a:latin typeface="Arial"/>
                <a:ea typeface="Arial"/>
                <a:cs typeface="Arial"/>
                <a:sym typeface="Arial"/>
              </a:rPr>
              <a:t>interest of employers in Slovakia in graduates​</a:t>
            </a:r>
            <a:endParaRPr/>
          </a:p>
          <a:p>
            <a:pPr indent="-285750" lvl="0" marL="285750" rtl="0" algn="l">
              <a:lnSpc>
                <a:spcPct val="110000"/>
              </a:lnSpc>
              <a:spcBef>
                <a:spcPts val="1600"/>
              </a:spcBef>
              <a:spcAft>
                <a:spcPts val="0"/>
              </a:spcAft>
              <a:buClr>
                <a:srgbClr val="002D72"/>
              </a:buClr>
              <a:buSzPct val="100000"/>
              <a:buChar char="•"/>
            </a:pPr>
            <a:r>
              <a:rPr b="1" lang="en-US" sz="1800">
                <a:latin typeface="Arial"/>
                <a:ea typeface="Arial"/>
                <a:cs typeface="Arial"/>
                <a:sym typeface="Arial"/>
              </a:rPr>
              <a:t>UNIZA among the TOP 4 in Slovakia </a:t>
            </a:r>
            <a:r>
              <a:rPr lang="en-US" sz="1800">
                <a:latin typeface="Arial"/>
                <a:ea typeface="Arial"/>
                <a:cs typeface="Arial"/>
                <a:sym typeface="Arial"/>
              </a:rPr>
              <a:t>in Green Metric 2024</a:t>
            </a:r>
            <a:endParaRPr/>
          </a:p>
          <a:p>
            <a:pPr indent="-285750" lvl="0" marL="285750" rtl="0" algn="l">
              <a:lnSpc>
                <a:spcPct val="110000"/>
              </a:lnSpc>
              <a:spcBef>
                <a:spcPts val="1600"/>
              </a:spcBef>
              <a:spcAft>
                <a:spcPts val="0"/>
              </a:spcAft>
              <a:buClr>
                <a:srgbClr val="002D72"/>
              </a:buClr>
              <a:buSzPct val="100000"/>
              <a:buChar char="•"/>
            </a:pPr>
            <a:r>
              <a:rPr b="1" lang="en-US" sz="1800">
                <a:latin typeface="Arial"/>
                <a:ea typeface="Arial"/>
                <a:cs typeface="Arial"/>
                <a:sym typeface="Arial"/>
              </a:rPr>
              <a:t>UNIZA among the TOP 5 universities in Slovakia - </a:t>
            </a:r>
            <a:r>
              <a:rPr lang="en-US" sz="1800">
                <a:latin typeface="Arial"/>
                <a:ea typeface="Arial"/>
                <a:cs typeface="Arial"/>
                <a:sym typeface="Arial"/>
              </a:rPr>
              <a:t>SCIMAGO Institutions Rankings 2024</a:t>
            </a:r>
            <a:endParaRPr/>
          </a:p>
        </p:txBody>
      </p:sp>
      <p:sp>
        <p:nvSpPr>
          <p:cNvPr id="103" name="Google Shape;103;p4"/>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04" name="Google Shape;104;p4"/>
          <p:cNvPicPr preferRelativeResize="0"/>
          <p:nvPr/>
        </p:nvPicPr>
        <p:blipFill rotWithShape="1">
          <a:blip r:embed="rId3">
            <a:alphaModFix/>
          </a:blip>
          <a:srcRect b="0" l="0" r="0" t="0"/>
          <a:stretch/>
        </p:blipFill>
        <p:spPr>
          <a:xfrm>
            <a:off x="399247" y="5408298"/>
            <a:ext cx="3762375" cy="733425"/>
          </a:xfrm>
          <a:prstGeom prst="rect">
            <a:avLst/>
          </a:prstGeom>
          <a:noFill/>
          <a:ln>
            <a:noFill/>
          </a:ln>
        </p:spPr>
      </p:pic>
      <p:pic>
        <p:nvPicPr>
          <p:cNvPr id="105" name="Google Shape;105;p4"/>
          <p:cNvPicPr preferRelativeResize="0"/>
          <p:nvPr/>
        </p:nvPicPr>
        <p:blipFill rotWithShape="1">
          <a:blip r:embed="rId4">
            <a:alphaModFix/>
          </a:blip>
          <a:srcRect b="0" l="0" r="0" t="0"/>
          <a:stretch/>
        </p:blipFill>
        <p:spPr>
          <a:xfrm>
            <a:off x="6041614" y="3066233"/>
            <a:ext cx="2447925" cy="685800"/>
          </a:xfrm>
          <a:prstGeom prst="rect">
            <a:avLst/>
          </a:prstGeom>
          <a:noFill/>
          <a:ln>
            <a:noFill/>
          </a:ln>
        </p:spPr>
      </p:pic>
      <p:pic>
        <p:nvPicPr>
          <p:cNvPr id="106" name="Google Shape;106;p4"/>
          <p:cNvPicPr preferRelativeResize="0"/>
          <p:nvPr/>
        </p:nvPicPr>
        <p:blipFill rotWithShape="1">
          <a:blip r:embed="rId5">
            <a:alphaModFix/>
          </a:blip>
          <a:srcRect b="0" l="0" r="0" t="0"/>
          <a:stretch/>
        </p:blipFill>
        <p:spPr>
          <a:xfrm>
            <a:off x="4211277" y="5241974"/>
            <a:ext cx="1443938" cy="956375"/>
          </a:xfrm>
          <a:prstGeom prst="rect">
            <a:avLst/>
          </a:prstGeom>
          <a:noFill/>
          <a:ln>
            <a:noFill/>
          </a:ln>
        </p:spPr>
      </p:pic>
      <p:pic>
        <p:nvPicPr>
          <p:cNvPr id="107" name="Google Shape;107;p4"/>
          <p:cNvPicPr preferRelativeResize="0"/>
          <p:nvPr/>
        </p:nvPicPr>
        <p:blipFill rotWithShape="1">
          <a:blip r:embed="rId6">
            <a:alphaModFix/>
          </a:blip>
          <a:srcRect b="0" l="0" r="0" t="0"/>
          <a:stretch/>
        </p:blipFill>
        <p:spPr>
          <a:xfrm>
            <a:off x="6623065" y="3841616"/>
            <a:ext cx="2409825" cy="1190625"/>
          </a:xfrm>
          <a:prstGeom prst="rect">
            <a:avLst/>
          </a:prstGeom>
          <a:noFill/>
          <a:ln>
            <a:noFill/>
          </a:ln>
        </p:spPr>
      </p:pic>
      <p:pic>
        <p:nvPicPr>
          <p:cNvPr id="108" name="Google Shape;108;p4"/>
          <p:cNvPicPr preferRelativeResize="0"/>
          <p:nvPr/>
        </p:nvPicPr>
        <p:blipFill rotWithShape="1">
          <a:blip r:embed="rId7">
            <a:alphaModFix/>
          </a:blip>
          <a:srcRect b="0" l="0" r="0" t="0"/>
          <a:stretch/>
        </p:blipFill>
        <p:spPr>
          <a:xfrm>
            <a:off x="4443253" y="4523967"/>
            <a:ext cx="2143125" cy="733425"/>
          </a:xfrm>
          <a:prstGeom prst="rect">
            <a:avLst/>
          </a:prstGeom>
          <a:noFill/>
          <a:ln>
            <a:noFill/>
          </a:ln>
        </p:spPr>
      </p:pic>
      <p:pic>
        <p:nvPicPr>
          <p:cNvPr id="109" name="Google Shape;109;p4"/>
          <p:cNvPicPr preferRelativeResize="0"/>
          <p:nvPr/>
        </p:nvPicPr>
        <p:blipFill rotWithShape="1">
          <a:blip r:embed="rId8">
            <a:alphaModFix/>
          </a:blip>
          <a:srcRect b="0" l="0" r="0" t="0"/>
          <a:stretch/>
        </p:blipFill>
        <p:spPr>
          <a:xfrm>
            <a:off x="5677093" y="5278672"/>
            <a:ext cx="3432095" cy="890322"/>
          </a:xfrm>
          <a:prstGeom prst="rect">
            <a:avLst/>
          </a:prstGeom>
          <a:noFill/>
          <a:ln>
            <a:noFill/>
          </a:ln>
        </p:spPr>
      </p:pic>
      <p:pic>
        <p:nvPicPr>
          <p:cNvPr descr="A logo for a university&#10;&#10;Description automatically generated" id="110" name="Google Shape;110;p4"/>
          <p:cNvPicPr preferRelativeResize="0"/>
          <p:nvPr/>
        </p:nvPicPr>
        <p:blipFill rotWithShape="1">
          <a:blip r:embed="rId9">
            <a:alphaModFix/>
          </a:blip>
          <a:srcRect b="0" l="0" r="0" t="0"/>
          <a:stretch/>
        </p:blipFill>
        <p:spPr>
          <a:xfrm>
            <a:off x="4451066" y="3563475"/>
            <a:ext cx="1570281" cy="942169"/>
          </a:xfrm>
          <a:prstGeom prst="rect">
            <a:avLst/>
          </a:prstGeom>
          <a:noFill/>
          <a:ln>
            <a:noFill/>
          </a:ln>
        </p:spPr>
      </p:pic>
      <p:pic>
        <p:nvPicPr>
          <p:cNvPr descr="Obrázok, na ktorom je písmo, text, grafika, logo&#10;&#10;Automaticky generovaný popis" id="111" name="Google Shape;111;p4"/>
          <p:cNvPicPr preferRelativeResize="0"/>
          <p:nvPr/>
        </p:nvPicPr>
        <p:blipFill rotWithShape="1">
          <a:blip r:embed="rId10">
            <a:alphaModFix/>
          </a:blip>
          <a:srcRect b="0" l="0" r="0" t="0"/>
          <a:stretch/>
        </p:blipFill>
        <p:spPr>
          <a:xfrm>
            <a:off x="4467379" y="3181721"/>
            <a:ext cx="1476565" cy="463447"/>
          </a:xfrm>
          <a:prstGeom prst="rect">
            <a:avLst/>
          </a:prstGeom>
          <a:noFill/>
          <a:ln>
            <a:noFill/>
          </a:ln>
        </p:spPr>
      </p:pic>
      <p:pic>
        <p:nvPicPr>
          <p:cNvPr id="112" name="Google Shape;112;p4"/>
          <p:cNvPicPr preferRelativeResize="0"/>
          <p:nvPr/>
        </p:nvPicPr>
        <p:blipFill rotWithShape="1">
          <a:blip r:embed="rId11">
            <a:alphaModFix/>
          </a:blip>
          <a:srcRect b="0" l="0" r="0" t="0"/>
          <a:stretch/>
        </p:blipFill>
        <p:spPr>
          <a:xfrm>
            <a:off x="4720157" y="212791"/>
            <a:ext cx="4312733" cy="1574292"/>
          </a:xfrm>
          <a:prstGeom prst="rect">
            <a:avLst/>
          </a:prstGeom>
          <a:noFill/>
          <a:ln>
            <a:noFill/>
          </a:ln>
        </p:spPr>
      </p:pic>
      <p:pic>
        <p:nvPicPr>
          <p:cNvPr id="113" name="Google Shape;113;p4"/>
          <p:cNvPicPr preferRelativeResize="0"/>
          <p:nvPr/>
        </p:nvPicPr>
        <p:blipFill rotWithShape="1">
          <a:blip r:embed="rId12">
            <a:alphaModFix/>
          </a:blip>
          <a:srcRect b="24982" l="0" r="0" t="0"/>
          <a:stretch/>
        </p:blipFill>
        <p:spPr>
          <a:xfrm>
            <a:off x="4870998" y="1787083"/>
            <a:ext cx="4011050" cy="136120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5"/>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UNIVERSITY PROFILE</a:t>
            </a:r>
            <a:endParaRPr>
              <a:latin typeface="Arial"/>
              <a:ea typeface="Arial"/>
              <a:cs typeface="Arial"/>
              <a:sym typeface="Arial"/>
            </a:endParaRPr>
          </a:p>
        </p:txBody>
      </p:sp>
      <p:sp>
        <p:nvSpPr>
          <p:cNvPr id="120" name="Google Shape;120;p5"/>
          <p:cNvSpPr txBox="1"/>
          <p:nvPr>
            <p:ph idx="1" type="body"/>
          </p:nvPr>
        </p:nvSpPr>
        <p:spPr>
          <a:xfrm>
            <a:off x="427272" y="1707435"/>
            <a:ext cx="4164121" cy="368757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2D72"/>
              </a:buClr>
              <a:buSzPts val="1400"/>
              <a:buNone/>
            </a:pPr>
            <a:r>
              <a:rPr lang="en-US" sz="1400">
                <a:latin typeface="Arial"/>
                <a:ea typeface="Arial"/>
                <a:cs typeface="Arial"/>
                <a:sym typeface="Arial"/>
              </a:rPr>
              <a:t>              Transport </a:t>
            </a:r>
            <a:endParaRPr/>
          </a:p>
          <a:p>
            <a:pPr indent="0" lvl="0" marL="0" rtl="0" algn="l">
              <a:lnSpc>
                <a:spcPct val="90000"/>
              </a:lnSpc>
              <a:spcBef>
                <a:spcPts val="1000"/>
              </a:spcBef>
              <a:spcAft>
                <a:spcPts val="0"/>
              </a:spcAft>
              <a:buClr>
                <a:srgbClr val="777777"/>
              </a:buClr>
              <a:buSzPts val="1400"/>
              <a:buNone/>
            </a:pPr>
            <a:r>
              <a:t/>
            </a:r>
            <a:endParaRPr sz="1400">
              <a:latin typeface="Arial"/>
              <a:ea typeface="Arial"/>
              <a:cs typeface="Arial"/>
              <a:sym typeface="Arial"/>
            </a:endParaRPr>
          </a:p>
          <a:p>
            <a:pPr indent="0" lvl="0" marL="0" rtl="0" algn="l">
              <a:lnSpc>
                <a:spcPct val="90000"/>
              </a:lnSpc>
              <a:spcBef>
                <a:spcPts val="1000"/>
              </a:spcBef>
              <a:spcAft>
                <a:spcPts val="0"/>
              </a:spcAft>
              <a:buClr>
                <a:srgbClr val="002D72"/>
              </a:buClr>
              <a:buSzPts val="1400"/>
              <a:buNone/>
            </a:pPr>
            <a:r>
              <a:rPr lang="en-US" sz="1400">
                <a:latin typeface="Arial"/>
                <a:ea typeface="Arial"/>
                <a:cs typeface="Arial"/>
                <a:sym typeface="Arial"/>
              </a:rPr>
              <a:t>              Engineering </a:t>
            </a:r>
            <a:endParaRPr/>
          </a:p>
          <a:p>
            <a:pPr indent="0" lvl="0" marL="0" rtl="0" algn="l">
              <a:lnSpc>
                <a:spcPct val="90000"/>
              </a:lnSpc>
              <a:spcBef>
                <a:spcPts val="1000"/>
              </a:spcBef>
              <a:spcAft>
                <a:spcPts val="0"/>
              </a:spcAft>
              <a:buClr>
                <a:srgbClr val="777777"/>
              </a:buClr>
              <a:buSzPts val="1400"/>
              <a:buNone/>
            </a:pPr>
            <a:r>
              <a:t/>
            </a:r>
            <a:endParaRPr sz="1400">
              <a:latin typeface="Arial"/>
              <a:ea typeface="Arial"/>
              <a:cs typeface="Arial"/>
              <a:sym typeface="Arial"/>
            </a:endParaRPr>
          </a:p>
          <a:p>
            <a:pPr indent="0" lvl="0" marL="0" rtl="0" algn="l">
              <a:lnSpc>
                <a:spcPct val="90000"/>
              </a:lnSpc>
              <a:spcBef>
                <a:spcPts val="1000"/>
              </a:spcBef>
              <a:spcAft>
                <a:spcPts val="0"/>
              </a:spcAft>
              <a:buClr>
                <a:srgbClr val="777777"/>
              </a:buClr>
              <a:buSzPts val="1400"/>
              <a:buNone/>
            </a:pPr>
            <a:r>
              <a:rPr lang="en-US" sz="1400">
                <a:latin typeface="Arial"/>
                <a:ea typeface="Arial"/>
                <a:cs typeface="Arial"/>
                <a:sym typeface="Arial"/>
              </a:rPr>
              <a:t>              Electrical engineering          </a:t>
            </a:r>
            <a:endParaRPr/>
          </a:p>
          <a:p>
            <a:pPr indent="0" lvl="0" marL="0" rtl="0" algn="l">
              <a:lnSpc>
                <a:spcPct val="90000"/>
              </a:lnSpc>
              <a:spcBef>
                <a:spcPts val="1000"/>
              </a:spcBef>
              <a:spcAft>
                <a:spcPts val="0"/>
              </a:spcAft>
              <a:buClr>
                <a:srgbClr val="777777"/>
              </a:buClr>
              <a:buSzPts val="1400"/>
              <a:buNone/>
            </a:pPr>
            <a:r>
              <a:t/>
            </a:r>
            <a:endParaRPr sz="1400">
              <a:latin typeface="Arial"/>
              <a:ea typeface="Arial"/>
              <a:cs typeface="Arial"/>
              <a:sym typeface="Arial"/>
            </a:endParaRPr>
          </a:p>
          <a:p>
            <a:pPr indent="0" lvl="0" marL="0" rtl="0" algn="l">
              <a:lnSpc>
                <a:spcPct val="90000"/>
              </a:lnSpc>
              <a:spcBef>
                <a:spcPts val="1000"/>
              </a:spcBef>
              <a:spcAft>
                <a:spcPts val="0"/>
              </a:spcAft>
              <a:buClr>
                <a:srgbClr val="777777"/>
              </a:buClr>
              <a:buSzPts val="1400"/>
              <a:buNone/>
            </a:pPr>
            <a:r>
              <a:rPr lang="en-US" sz="1400">
                <a:latin typeface="Arial"/>
                <a:ea typeface="Arial"/>
                <a:cs typeface="Arial"/>
                <a:sym typeface="Arial"/>
              </a:rPr>
              <a:t>              Construction and Construction Industry</a:t>
            </a:r>
            <a:endParaRPr/>
          </a:p>
          <a:p>
            <a:pPr indent="0" lvl="0" marL="0" rtl="0" algn="l">
              <a:lnSpc>
                <a:spcPct val="90000"/>
              </a:lnSpc>
              <a:spcBef>
                <a:spcPts val="1000"/>
              </a:spcBef>
              <a:spcAft>
                <a:spcPts val="0"/>
              </a:spcAft>
              <a:buClr>
                <a:srgbClr val="777777"/>
              </a:buClr>
              <a:buSzPts val="1400"/>
              <a:buNone/>
            </a:pPr>
            <a:r>
              <a:rPr lang="en-US" sz="1400">
                <a:latin typeface="Arial"/>
                <a:ea typeface="Arial"/>
                <a:cs typeface="Arial"/>
                <a:sym typeface="Arial"/>
              </a:rPr>
              <a:t>              </a:t>
            </a:r>
            <a:endParaRPr/>
          </a:p>
          <a:p>
            <a:pPr indent="0" lvl="0" marL="0" rtl="0" algn="l">
              <a:lnSpc>
                <a:spcPct val="90000"/>
              </a:lnSpc>
              <a:spcBef>
                <a:spcPts val="1000"/>
              </a:spcBef>
              <a:spcAft>
                <a:spcPts val="0"/>
              </a:spcAft>
              <a:buClr>
                <a:srgbClr val="777777"/>
              </a:buClr>
              <a:buSzPts val="1400"/>
              <a:buNone/>
            </a:pPr>
            <a:r>
              <a:rPr lang="en-US" sz="1400">
                <a:latin typeface="Arial"/>
                <a:ea typeface="Arial"/>
                <a:cs typeface="Arial"/>
                <a:sym typeface="Arial"/>
              </a:rPr>
              <a:t>              Information Technologies</a:t>
            </a:r>
            <a:endParaRPr/>
          </a:p>
          <a:p>
            <a:pPr indent="0" lvl="0" marL="0" rtl="0" algn="l">
              <a:lnSpc>
                <a:spcPct val="90000"/>
              </a:lnSpc>
              <a:spcBef>
                <a:spcPts val="1000"/>
              </a:spcBef>
              <a:spcAft>
                <a:spcPts val="0"/>
              </a:spcAft>
              <a:buClr>
                <a:srgbClr val="002D72"/>
              </a:buClr>
              <a:buSzPts val="1400"/>
              <a:buNone/>
            </a:pPr>
            <a:r>
              <a:rPr lang="en-US" sz="1400">
                <a:latin typeface="Arial"/>
                <a:ea typeface="Arial"/>
                <a:cs typeface="Arial"/>
                <a:sym typeface="Arial"/>
              </a:rPr>
              <a:t>              </a:t>
            </a:r>
            <a:endParaRPr/>
          </a:p>
          <a:p>
            <a:pPr indent="0" lvl="0" marL="0" rtl="0" algn="l">
              <a:lnSpc>
                <a:spcPct val="90000"/>
              </a:lnSpc>
              <a:spcBef>
                <a:spcPts val="1000"/>
              </a:spcBef>
              <a:spcAft>
                <a:spcPts val="0"/>
              </a:spcAft>
              <a:buClr>
                <a:srgbClr val="002D72"/>
              </a:buClr>
              <a:buSzPts val="1400"/>
              <a:buNone/>
            </a:pPr>
            <a:r>
              <a:rPr lang="en-US" sz="1400">
                <a:latin typeface="Arial"/>
                <a:ea typeface="Arial"/>
                <a:cs typeface="Arial"/>
                <a:sym typeface="Arial"/>
              </a:rPr>
              <a:t>              Multimedia and Digital Technologies</a:t>
            </a:r>
            <a:endParaRPr sz="1400"/>
          </a:p>
          <a:p>
            <a:pPr indent="-90170" lvl="0" marL="179070" rtl="0" algn="l">
              <a:lnSpc>
                <a:spcPct val="80000"/>
              </a:lnSpc>
              <a:spcBef>
                <a:spcPts val="1000"/>
              </a:spcBef>
              <a:spcAft>
                <a:spcPts val="0"/>
              </a:spcAft>
              <a:buClr>
                <a:srgbClr val="44546A"/>
              </a:buClr>
              <a:buSzPts val="1400"/>
              <a:buNone/>
            </a:pPr>
            <a:r>
              <a:t/>
            </a:r>
            <a:endParaRPr b="1" sz="1400"/>
          </a:p>
          <a:p>
            <a:pPr indent="0" lvl="0" marL="0" rtl="0" algn="l">
              <a:lnSpc>
                <a:spcPct val="90000"/>
              </a:lnSpc>
              <a:spcBef>
                <a:spcPts val="1600"/>
              </a:spcBef>
              <a:spcAft>
                <a:spcPts val="0"/>
              </a:spcAft>
              <a:buClr>
                <a:srgbClr val="777777"/>
              </a:buClr>
              <a:buSzPts val="2400"/>
              <a:buNone/>
            </a:pPr>
            <a:r>
              <a:t/>
            </a:r>
            <a:endParaRPr/>
          </a:p>
        </p:txBody>
      </p:sp>
      <p:sp>
        <p:nvSpPr>
          <p:cNvPr id="121" name="Google Shape;121;p5"/>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22" name="Google Shape;122;p5"/>
          <p:cNvSpPr txBox="1"/>
          <p:nvPr/>
        </p:nvSpPr>
        <p:spPr>
          <a:xfrm>
            <a:off x="4155707" y="1707435"/>
            <a:ext cx="5532120" cy="4428905"/>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US" sz="1400" u="none" cap="none" strike="noStrike">
                <a:solidFill>
                  <a:srgbClr val="777777"/>
                </a:solidFill>
                <a:latin typeface="Arial"/>
                <a:ea typeface="Arial"/>
                <a:cs typeface="Arial"/>
                <a:sym typeface="Arial"/>
              </a:rPr>
              <a:t>               Postal Services, Logistics and Forwarding </a:t>
            </a:r>
            <a:endParaRPr b="0" i="0" sz="1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None/>
            </a:pPr>
            <a:r>
              <a:t/>
            </a:r>
            <a:endParaRPr b="0" i="0" sz="1400" u="none" cap="none" strike="noStrike">
              <a:solidFill>
                <a:srgbClr val="777777"/>
              </a:solidFill>
              <a:latin typeface="Arial"/>
              <a:ea typeface="Arial"/>
              <a:cs typeface="Arial"/>
              <a:sym typeface="Arial"/>
            </a:endParaRPr>
          </a:p>
          <a:p>
            <a:pPr indent="0" lvl="0" marL="0" marR="0" rtl="0" algn="l">
              <a:lnSpc>
                <a:spcPct val="90000"/>
              </a:lnSpc>
              <a:spcBef>
                <a:spcPts val="1000"/>
              </a:spcBef>
              <a:spcAft>
                <a:spcPts val="0"/>
              </a:spcAft>
              <a:buNone/>
            </a:pPr>
            <a:r>
              <a:rPr b="0" i="0" lang="en-US" sz="1400" u="none" cap="none" strike="noStrike">
                <a:solidFill>
                  <a:srgbClr val="777777"/>
                </a:solidFill>
                <a:latin typeface="Arial"/>
                <a:ea typeface="Arial"/>
                <a:cs typeface="Arial"/>
                <a:sym typeface="Arial"/>
              </a:rPr>
              <a:t>               Economics, Management and Electronic Commerce </a:t>
            </a:r>
            <a:endParaRPr/>
          </a:p>
          <a:p>
            <a:pPr indent="0" lvl="0" marL="0" marR="0" rtl="0" algn="l">
              <a:lnSpc>
                <a:spcPct val="90000"/>
              </a:lnSpc>
              <a:spcBef>
                <a:spcPts val="1000"/>
              </a:spcBef>
              <a:spcAft>
                <a:spcPts val="0"/>
              </a:spcAft>
              <a:buNone/>
            </a:pPr>
            <a:r>
              <a:t/>
            </a:r>
            <a:endParaRPr b="0" i="0" sz="1400" u="none" cap="none" strike="noStrike">
              <a:solidFill>
                <a:srgbClr val="777777"/>
              </a:solidFill>
              <a:latin typeface="Arial"/>
              <a:ea typeface="Arial"/>
              <a:cs typeface="Arial"/>
              <a:sym typeface="Arial"/>
            </a:endParaRPr>
          </a:p>
          <a:p>
            <a:pPr indent="0" lvl="0" marL="0" marR="0" rtl="0" algn="l">
              <a:lnSpc>
                <a:spcPct val="90000"/>
              </a:lnSpc>
              <a:spcBef>
                <a:spcPts val="1000"/>
              </a:spcBef>
              <a:spcAft>
                <a:spcPts val="0"/>
              </a:spcAft>
              <a:buNone/>
            </a:pPr>
            <a:r>
              <a:rPr b="0" i="0" lang="en-US" sz="1400" u="none" cap="none" strike="noStrike">
                <a:solidFill>
                  <a:srgbClr val="777777"/>
                </a:solidFill>
                <a:latin typeface="Arial"/>
                <a:ea typeface="Arial"/>
                <a:cs typeface="Arial"/>
                <a:sym typeface="Arial"/>
              </a:rPr>
              <a:t>               Safety and Security</a:t>
            </a:r>
            <a:endParaRPr/>
          </a:p>
          <a:p>
            <a:pPr indent="0" lvl="0" marL="0" marR="0" rtl="0" algn="l">
              <a:lnSpc>
                <a:spcPct val="90000"/>
              </a:lnSpc>
              <a:spcBef>
                <a:spcPts val="1000"/>
              </a:spcBef>
              <a:spcAft>
                <a:spcPts val="0"/>
              </a:spcAft>
              <a:buNone/>
            </a:pPr>
            <a:r>
              <a:t/>
            </a:r>
            <a:endParaRPr b="0" i="0" sz="1400" u="none" cap="none" strike="noStrike">
              <a:solidFill>
                <a:srgbClr val="777777"/>
              </a:solidFill>
              <a:latin typeface="Arial"/>
              <a:ea typeface="Arial"/>
              <a:cs typeface="Arial"/>
              <a:sym typeface="Arial"/>
            </a:endParaRPr>
          </a:p>
          <a:p>
            <a:pPr indent="0" lvl="0" marL="0" marR="0" rtl="0" algn="l">
              <a:lnSpc>
                <a:spcPct val="90000"/>
              </a:lnSpc>
              <a:spcBef>
                <a:spcPts val="1000"/>
              </a:spcBef>
              <a:spcAft>
                <a:spcPts val="0"/>
              </a:spcAft>
              <a:buNone/>
            </a:pPr>
            <a:r>
              <a:rPr b="0" i="0" lang="en-US" sz="1400" u="none" cap="none" strike="noStrike">
                <a:solidFill>
                  <a:srgbClr val="777777"/>
                </a:solidFill>
                <a:latin typeface="Arial"/>
                <a:ea typeface="Arial"/>
                <a:cs typeface="Arial"/>
                <a:sym typeface="Arial"/>
              </a:rPr>
              <a:t>               Education and training</a:t>
            </a:r>
            <a:endParaRPr/>
          </a:p>
          <a:p>
            <a:pPr indent="0" lvl="0" marL="0" marR="0" rtl="0" algn="l">
              <a:lnSpc>
                <a:spcPct val="90000"/>
              </a:lnSpc>
              <a:spcBef>
                <a:spcPts val="1000"/>
              </a:spcBef>
              <a:spcAft>
                <a:spcPts val="0"/>
              </a:spcAft>
              <a:buNone/>
            </a:pPr>
            <a:r>
              <a:t/>
            </a:r>
            <a:endParaRPr b="0" i="0" sz="1400" u="none" cap="none" strike="noStrike">
              <a:solidFill>
                <a:srgbClr val="777777"/>
              </a:solidFill>
              <a:latin typeface="Arial"/>
              <a:ea typeface="Arial"/>
              <a:cs typeface="Arial"/>
              <a:sym typeface="Arial"/>
            </a:endParaRPr>
          </a:p>
          <a:p>
            <a:pPr indent="0" lvl="0" marL="0" marR="0" rtl="0" algn="l">
              <a:lnSpc>
                <a:spcPct val="90000"/>
              </a:lnSpc>
              <a:spcBef>
                <a:spcPts val="1000"/>
              </a:spcBef>
              <a:spcAft>
                <a:spcPts val="0"/>
              </a:spcAft>
              <a:buNone/>
            </a:pPr>
            <a:r>
              <a:rPr b="0" i="0" lang="en-US" sz="1400" u="none" cap="none" strike="noStrike">
                <a:solidFill>
                  <a:srgbClr val="777777"/>
                </a:solidFill>
                <a:latin typeface="Arial"/>
                <a:ea typeface="Arial"/>
                <a:cs typeface="Arial"/>
                <a:sym typeface="Arial"/>
              </a:rPr>
              <a:t>               Nature protection</a:t>
            </a:r>
            <a:endParaRPr/>
          </a:p>
          <a:p>
            <a:pPr indent="0" lvl="0" marL="0" marR="0" rtl="0" algn="l">
              <a:lnSpc>
                <a:spcPct val="90000"/>
              </a:lnSpc>
              <a:spcBef>
                <a:spcPts val="1000"/>
              </a:spcBef>
              <a:spcAft>
                <a:spcPts val="0"/>
              </a:spcAft>
              <a:buNone/>
            </a:pPr>
            <a:r>
              <a:t/>
            </a:r>
            <a:endParaRPr b="0" i="0" sz="1400" u="none" cap="none" strike="noStrike">
              <a:solidFill>
                <a:srgbClr val="777777"/>
              </a:solidFill>
              <a:latin typeface="Arial"/>
              <a:ea typeface="Arial"/>
              <a:cs typeface="Arial"/>
              <a:sym typeface="Arial"/>
            </a:endParaRPr>
          </a:p>
          <a:p>
            <a:pPr indent="0" lvl="0" marL="0" marR="0" rtl="0" algn="l">
              <a:lnSpc>
                <a:spcPct val="90000"/>
              </a:lnSpc>
              <a:spcBef>
                <a:spcPts val="1000"/>
              </a:spcBef>
              <a:spcAft>
                <a:spcPts val="0"/>
              </a:spcAft>
              <a:buNone/>
            </a:pPr>
            <a:r>
              <a:rPr b="0" i="0" lang="en-US" sz="1400" u="none" cap="none" strike="noStrike">
                <a:solidFill>
                  <a:srgbClr val="777777"/>
                </a:solidFill>
                <a:latin typeface="Arial"/>
                <a:ea typeface="Arial"/>
                <a:cs typeface="Arial"/>
                <a:sym typeface="Arial"/>
              </a:rPr>
              <a:t>               Mediamatics</a:t>
            </a:r>
            <a:endParaRPr/>
          </a:p>
          <a:p>
            <a:pPr indent="-196850" lvl="0" marL="285750" marR="0" rtl="0" algn="l">
              <a:lnSpc>
                <a:spcPct val="90000"/>
              </a:lnSpc>
              <a:spcBef>
                <a:spcPts val="1000"/>
              </a:spcBef>
              <a:spcAft>
                <a:spcPts val="0"/>
              </a:spcAft>
              <a:buClr>
                <a:srgbClr val="002D72"/>
              </a:buClr>
              <a:buSzPts val="1400"/>
              <a:buFont typeface="Arial"/>
              <a:buNone/>
            </a:pPr>
            <a:r>
              <a:t/>
            </a:r>
            <a:endParaRPr b="0" i="0" sz="1400" u="none" cap="none" strike="noStrike">
              <a:solidFill>
                <a:srgbClr val="777777"/>
              </a:solidFill>
              <a:latin typeface="Arial"/>
              <a:ea typeface="Arial"/>
              <a:cs typeface="Arial"/>
              <a:sym typeface="Arial"/>
            </a:endParaRPr>
          </a:p>
          <a:p>
            <a:pPr indent="0" lvl="0" marL="0" marR="0" rtl="0" algn="l">
              <a:lnSpc>
                <a:spcPct val="90000"/>
              </a:lnSpc>
              <a:spcBef>
                <a:spcPts val="1000"/>
              </a:spcBef>
              <a:spcAft>
                <a:spcPts val="0"/>
              </a:spcAft>
              <a:buNone/>
            </a:pPr>
            <a:r>
              <a:t/>
            </a:r>
            <a:endParaRPr b="0" i="0" sz="1400" u="none" cap="none" strike="noStrike">
              <a:solidFill>
                <a:srgbClr val="777777"/>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23" name="Google Shape;123;p5"/>
          <p:cNvPicPr preferRelativeResize="0"/>
          <p:nvPr/>
        </p:nvPicPr>
        <p:blipFill rotWithShape="1">
          <a:blip r:embed="rId3">
            <a:alphaModFix/>
          </a:blip>
          <a:srcRect b="0" l="0" r="0" t="0"/>
          <a:stretch/>
        </p:blipFill>
        <p:spPr>
          <a:xfrm>
            <a:off x="633020" y="1649733"/>
            <a:ext cx="491322" cy="308179"/>
          </a:xfrm>
          <a:prstGeom prst="rect">
            <a:avLst/>
          </a:prstGeom>
          <a:noFill/>
          <a:ln>
            <a:noFill/>
          </a:ln>
        </p:spPr>
      </p:pic>
      <p:pic>
        <p:nvPicPr>
          <p:cNvPr id="124" name="Google Shape;124;p5"/>
          <p:cNvPicPr preferRelativeResize="0"/>
          <p:nvPr/>
        </p:nvPicPr>
        <p:blipFill rotWithShape="1">
          <a:blip r:embed="rId4">
            <a:alphaModFix/>
          </a:blip>
          <a:srcRect b="0" l="0" r="0" t="0"/>
          <a:stretch/>
        </p:blipFill>
        <p:spPr>
          <a:xfrm>
            <a:off x="667140" y="2179029"/>
            <a:ext cx="423083" cy="421024"/>
          </a:xfrm>
          <a:prstGeom prst="rect">
            <a:avLst/>
          </a:prstGeom>
          <a:noFill/>
          <a:ln>
            <a:noFill/>
          </a:ln>
        </p:spPr>
      </p:pic>
      <p:pic>
        <p:nvPicPr>
          <p:cNvPr id="125" name="Google Shape;125;p5"/>
          <p:cNvPicPr preferRelativeResize="0"/>
          <p:nvPr/>
        </p:nvPicPr>
        <p:blipFill rotWithShape="1">
          <a:blip r:embed="rId5">
            <a:alphaModFix/>
          </a:blip>
          <a:srcRect b="0" l="0" r="0" t="0"/>
          <a:stretch/>
        </p:blipFill>
        <p:spPr>
          <a:xfrm>
            <a:off x="633021" y="2815806"/>
            <a:ext cx="434456" cy="353024"/>
          </a:xfrm>
          <a:prstGeom prst="rect">
            <a:avLst/>
          </a:prstGeom>
          <a:noFill/>
          <a:ln>
            <a:noFill/>
          </a:ln>
        </p:spPr>
      </p:pic>
      <p:pic>
        <p:nvPicPr>
          <p:cNvPr id="126" name="Google Shape;126;p5"/>
          <p:cNvPicPr preferRelativeResize="0"/>
          <p:nvPr/>
        </p:nvPicPr>
        <p:blipFill rotWithShape="1">
          <a:blip r:embed="rId6">
            <a:alphaModFix/>
          </a:blip>
          <a:srcRect b="0" l="0" r="0" t="0"/>
          <a:stretch/>
        </p:blipFill>
        <p:spPr>
          <a:xfrm>
            <a:off x="701258" y="3389209"/>
            <a:ext cx="423084" cy="445887"/>
          </a:xfrm>
          <a:prstGeom prst="rect">
            <a:avLst/>
          </a:prstGeom>
          <a:noFill/>
          <a:ln>
            <a:noFill/>
          </a:ln>
        </p:spPr>
      </p:pic>
      <p:pic>
        <p:nvPicPr>
          <p:cNvPr id="127" name="Google Shape;127;p5"/>
          <p:cNvPicPr preferRelativeResize="0"/>
          <p:nvPr/>
        </p:nvPicPr>
        <p:blipFill rotWithShape="1">
          <a:blip r:embed="rId7">
            <a:alphaModFix/>
          </a:blip>
          <a:srcRect b="0" l="0" r="0" t="0"/>
          <a:stretch/>
        </p:blipFill>
        <p:spPr>
          <a:xfrm>
            <a:off x="667141" y="4073889"/>
            <a:ext cx="423081" cy="509540"/>
          </a:xfrm>
          <a:prstGeom prst="rect">
            <a:avLst/>
          </a:prstGeom>
          <a:noFill/>
          <a:ln>
            <a:noFill/>
          </a:ln>
        </p:spPr>
      </p:pic>
      <p:pic>
        <p:nvPicPr>
          <p:cNvPr id="128" name="Google Shape;128;p5"/>
          <p:cNvPicPr preferRelativeResize="0"/>
          <p:nvPr/>
        </p:nvPicPr>
        <p:blipFill rotWithShape="1">
          <a:blip r:embed="rId8">
            <a:alphaModFix/>
          </a:blip>
          <a:srcRect b="0" l="0" r="0" t="0"/>
          <a:stretch/>
        </p:blipFill>
        <p:spPr>
          <a:xfrm>
            <a:off x="712634" y="4764278"/>
            <a:ext cx="411708" cy="504911"/>
          </a:xfrm>
          <a:prstGeom prst="rect">
            <a:avLst/>
          </a:prstGeom>
          <a:noFill/>
          <a:ln>
            <a:noFill/>
          </a:ln>
        </p:spPr>
      </p:pic>
      <p:pic>
        <p:nvPicPr>
          <p:cNvPr id="129" name="Google Shape;129;p5"/>
          <p:cNvPicPr preferRelativeResize="0"/>
          <p:nvPr/>
        </p:nvPicPr>
        <p:blipFill rotWithShape="1">
          <a:blip r:embed="rId9">
            <a:alphaModFix/>
          </a:blip>
          <a:srcRect b="0" l="0" r="0" t="0"/>
          <a:stretch/>
        </p:blipFill>
        <p:spPr>
          <a:xfrm>
            <a:off x="4501461" y="1675144"/>
            <a:ext cx="377590" cy="400620"/>
          </a:xfrm>
          <a:prstGeom prst="rect">
            <a:avLst/>
          </a:prstGeom>
          <a:noFill/>
          <a:ln>
            <a:noFill/>
          </a:ln>
        </p:spPr>
      </p:pic>
      <p:pic>
        <p:nvPicPr>
          <p:cNvPr id="130" name="Google Shape;130;p5"/>
          <p:cNvPicPr preferRelativeResize="0"/>
          <p:nvPr/>
        </p:nvPicPr>
        <p:blipFill rotWithShape="1">
          <a:blip r:embed="rId10">
            <a:alphaModFix/>
          </a:blip>
          <a:srcRect b="0" l="0" r="0" t="0"/>
          <a:stretch/>
        </p:blipFill>
        <p:spPr>
          <a:xfrm>
            <a:off x="4501462" y="2289519"/>
            <a:ext cx="377590" cy="422912"/>
          </a:xfrm>
          <a:prstGeom prst="rect">
            <a:avLst/>
          </a:prstGeom>
          <a:noFill/>
          <a:ln>
            <a:noFill/>
          </a:ln>
        </p:spPr>
      </p:pic>
      <p:pic>
        <p:nvPicPr>
          <p:cNvPr id="131" name="Google Shape;131;p5"/>
          <p:cNvPicPr preferRelativeResize="0"/>
          <p:nvPr/>
        </p:nvPicPr>
        <p:blipFill rotWithShape="1">
          <a:blip r:embed="rId11">
            <a:alphaModFix/>
          </a:blip>
          <a:srcRect b="0" l="0" r="0" t="0"/>
          <a:stretch/>
        </p:blipFill>
        <p:spPr>
          <a:xfrm>
            <a:off x="4535583" y="2868015"/>
            <a:ext cx="388962" cy="471475"/>
          </a:xfrm>
          <a:prstGeom prst="rect">
            <a:avLst/>
          </a:prstGeom>
          <a:noFill/>
          <a:ln>
            <a:noFill/>
          </a:ln>
        </p:spPr>
      </p:pic>
      <p:pic>
        <p:nvPicPr>
          <p:cNvPr id="132" name="Google Shape;132;p5"/>
          <p:cNvPicPr preferRelativeResize="0"/>
          <p:nvPr/>
        </p:nvPicPr>
        <p:blipFill rotWithShape="1">
          <a:blip r:embed="rId12">
            <a:alphaModFix/>
          </a:blip>
          <a:srcRect b="0" l="0" r="0" t="0"/>
          <a:stretch/>
        </p:blipFill>
        <p:spPr>
          <a:xfrm>
            <a:off x="4433224" y="3601486"/>
            <a:ext cx="559560" cy="483042"/>
          </a:xfrm>
          <a:prstGeom prst="rect">
            <a:avLst/>
          </a:prstGeom>
          <a:noFill/>
          <a:ln>
            <a:noFill/>
          </a:ln>
        </p:spPr>
      </p:pic>
      <p:pic>
        <p:nvPicPr>
          <p:cNvPr id="133" name="Google Shape;133;p5"/>
          <p:cNvPicPr preferRelativeResize="0"/>
          <p:nvPr/>
        </p:nvPicPr>
        <p:blipFill rotWithShape="1">
          <a:blip r:embed="rId13">
            <a:alphaModFix/>
          </a:blip>
          <a:srcRect b="0" l="0" r="0" t="0"/>
          <a:stretch/>
        </p:blipFill>
        <p:spPr>
          <a:xfrm>
            <a:off x="4501463" y="4854077"/>
            <a:ext cx="423082" cy="423082"/>
          </a:xfrm>
          <a:prstGeom prst="rect">
            <a:avLst/>
          </a:prstGeom>
          <a:noFill/>
          <a:ln>
            <a:noFill/>
          </a:ln>
        </p:spPr>
      </p:pic>
      <p:pic>
        <p:nvPicPr>
          <p:cNvPr id="134" name="Google Shape;134;p5"/>
          <p:cNvPicPr preferRelativeResize="0"/>
          <p:nvPr/>
        </p:nvPicPr>
        <p:blipFill rotWithShape="1">
          <a:blip r:embed="rId14">
            <a:alphaModFix/>
          </a:blip>
          <a:srcRect b="0" l="0" r="0" t="0"/>
          <a:stretch/>
        </p:blipFill>
        <p:spPr>
          <a:xfrm>
            <a:off x="4444598" y="4198377"/>
            <a:ext cx="536813" cy="472067"/>
          </a:xfrm>
          <a:prstGeom prst="rect">
            <a:avLst/>
          </a:prstGeom>
          <a:noFill/>
          <a:ln>
            <a:noFill/>
          </a:ln>
        </p:spPr>
      </p:pic>
    </p:spTree>
  </p:cSld>
  <p:clrMapOvr>
    <a:masterClrMapping/>
  </p:clrMapOvr>
  <p:transition p14:dur="250">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8" name="Shape 138"/>
        <p:cNvGrpSpPr/>
        <p:nvPr/>
      </p:nvGrpSpPr>
      <p:grpSpPr>
        <a:xfrm>
          <a:off x="0" y="0"/>
          <a:ext cx="0" cy="0"/>
          <a:chOff x="0" y="0"/>
          <a:chExt cx="0" cy="0"/>
        </a:xfrm>
      </p:grpSpPr>
      <p:sp>
        <p:nvSpPr>
          <p:cNvPr id="139" name="Google Shape;139;p6"/>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UNIVERSITY PROFILE</a:t>
            </a:r>
            <a:endParaRPr>
              <a:latin typeface="Arial"/>
              <a:ea typeface="Arial"/>
              <a:cs typeface="Arial"/>
              <a:sym typeface="Arial"/>
            </a:endParaRPr>
          </a:p>
        </p:txBody>
      </p:sp>
      <p:sp>
        <p:nvSpPr>
          <p:cNvPr id="140" name="Google Shape;140;p6"/>
          <p:cNvSpPr txBox="1"/>
          <p:nvPr>
            <p:ph idx="1" type="body"/>
          </p:nvPr>
        </p:nvSpPr>
        <p:spPr>
          <a:xfrm>
            <a:off x="289212" y="1191213"/>
            <a:ext cx="4022959" cy="4804477"/>
          </a:xfrm>
          <a:prstGeom prst="rect">
            <a:avLst/>
          </a:prstGeom>
          <a:noFill/>
          <a:ln>
            <a:noFill/>
          </a:ln>
        </p:spPr>
        <p:txBody>
          <a:bodyPr anchorCtr="0" anchor="t" bIns="45700" lIns="91425" spcFirstLastPara="1" rIns="91425" wrap="square" tIns="45700">
            <a:normAutofit/>
          </a:bodyPr>
          <a:lstStyle/>
          <a:p>
            <a:pPr indent="-285750" lvl="0" marL="285750" rtl="0" algn="l">
              <a:lnSpc>
                <a:spcPct val="90000"/>
              </a:lnSpc>
              <a:spcBef>
                <a:spcPts val="0"/>
              </a:spcBef>
              <a:spcAft>
                <a:spcPts val="0"/>
              </a:spcAft>
              <a:buClr>
                <a:srgbClr val="002D72"/>
              </a:buClr>
              <a:buSzPts val="1300"/>
              <a:buFont typeface="Arial"/>
              <a:buChar char="•"/>
            </a:pPr>
            <a:r>
              <a:rPr lang="en-US" sz="1300">
                <a:latin typeface="Arial"/>
                <a:ea typeface="Arial"/>
                <a:cs typeface="Arial"/>
                <a:sym typeface="Arial"/>
              </a:rPr>
              <a:t>Transport Operations (Road and Urban, Railway, Water, Air)</a:t>
            </a:r>
            <a:endParaRPr/>
          </a:p>
          <a:p>
            <a:pPr indent="-285750" lvl="0" marL="285750" rtl="0" algn="l">
              <a:lnSpc>
                <a:spcPct val="90000"/>
              </a:lnSpc>
              <a:spcBef>
                <a:spcPts val="1200"/>
              </a:spcBef>
              <a:spcAft>
                <a:spcPts val="0"/>
              </a:spcAft>
              <a:buClr>
                <a:srgbClr val="002D72"/>
              </a:buClr>
              <a:buSzPts val="1300"/>
              <a:buFont typeface="Arial"/>
              <a:buChar char="•"/>
            </a:pPr>
            <a:r>
              <a:rPr lang="en-US" sz="1300">
                <a:latin typeface="Arial"/>
                <a:ea typeface="Arial"/>
                <a:cs typeface="Arial"/>
                <a:sym typeface="Arial"/>
              </a:rPr>
              <a:t>Transport Roads and Engineering</a:t>
            </a:r>
            <a:endParaRPr/>
          </a:p>
          <a:p>
            <a:pPr indent="-285750" lvl="0" marL="285750" rtl="0" algn="l">
              <a:lnSpc>
                <a:spcPct val="90000"/>
              </a:lnSpc>
              <a:spcBef>
                <a:spcPts val="1200"/>
              </a:spcBef>
              <a:spcAft>
                <a:spcPts val="0"/>
              </a:spcAft>
              <a:buClr>
                <a:srgbClr val="002D72"/>
              </a:buClr>
              <a:buSzPts val="1300"/>
              <a:buFont typeface="Arial"/>
              <a:buChar char="•"/>
            </a:pPr>
            <a:r>
              <a:rPr lang="en-US" sz="1300"/>
              <a:t>Transport Routes</a:t>
            </a:r>
            <a:endParaRPr sz="1300">
              <a:solidFill>
                <a:srgbClr val="FF0000"/>
              </a:solidFill>
              <a:latin typeface="Arial"/>
              <a:ea typeface="Arial"/>
              <a:cs typeface="Arial"/>
              <a:sym typeface="Arial"/>
            </a:endParaRPr>
          </a:p>
          <a:p>
            <a:pPr indent="-285750" lvl="0" marL="285750" rtl="0" algn="l">
              <a:lnSpc>
                <a:spcPct val="90000"/>
              </a:lnSpc>
              <a:spcBef>
                <a:spcPts val="1200"/>
              </a:spcBef>
              <a:spcAft>
                <a:spcPts val="0"/>
              </a:spcAft>
              <a:buClr>
                <a:srgbClr val="002D72"/>
              </a:buClr>
              <a:buSzPts val="1300"/>
              <a:buFont typeface="Arial"/>
              <a:buChar char="•"/>
            </a:pPr>
            <a:r>
              <a:rPr lang="en-US" sz="1300">
                <a:latin typeface="Arial"/>
                <a:ea typeface="Arial"/>
                <a:cs typeface="Arial"/>
                <a:sym typeface="Arial"/>
              </a:rPr>
              <a:t>Postal Services</a:t>
            </a:r>
            <a:endParaRPr/>
          </a:p>
          <a:p>
            <a:pPr indent="-285750" lvl="0" marL="285750" rtl="0" algn="l">
              <a:lnSpc>
                <a:spcPct val="90000"/>
              </a:lnSpc>
              <a:spcBef>
                <a:spcPts val="1200"/>
              </a:spcBef>
              <a:spcAft>
                <a:spcPts val="0"/>
              </a:spcAft>
              <a:buClr>
                <a:srgbClr val="002D72"/>
              </a:buClr>
              <a:buSzPts val="1300"/>
              <a:buFont typeface="Arial"/>
              <a:buChar char="•"/>
            </a:pPr>
            <a:r>
              <a:rPr lang="en-US" sz="1300">
                <a:latin typeface="Arial"/>
                <a:ea typeface="Arial"/>
                <a:cs typeface="Arial"/>
                <a:sym typeface="Arial"/>
              </a:rPr>
              <a:t>Electrical Engineering</a:t>
            </a:r>
            <a:endParaRPr/>
          </a:p>
          <a:p>
            <a:pPr indent="-285750" lvl="0" marL="285750" rtl="0" algn="l">
              <a:lnSpc>
                <a:spcPct val="90000"/>
              </a:lnSpc>
              <a:spcBef>
                <a:spcPts val="1200"/>
              </a:spcBef>
              <a:spcAft>
                <a:spcPts val="0"/>
              </a:spcAft>
              <a:buClr>
                <a:srgbClr val="002D72"/>
              </a:buClr>
              <a:buSzPts val="1300"/>
              <a:buFont typeface="Arial"/>
              <a:buChar char="•"/>
            </a:pPr>
            <a:r>
              <a:rPr lang="en-US" sz="1300">
                <a:latin typeface="Arial"/>
                <a:ea typeface="Arial"/>
                <a:cs typeface="Arial"/>
                <a:sym typeface="Arial"/>
              </a:rPr>
              <a:t>Telecommunications</a:t>
            </a:r>
            <a:endParaRPr/>
          </a:p>
          <a:p>
            <a:pPr indent="-285750" lvl="0" marL="285750" rtl="0" algn="l">
              <a:lnSpc>
                <a:spcPct val="90000"/>
              </a:lnSpc>
              <a:spcBef>
                <a:spcPts val="1200"/>
              </a:spcBef>
              <a:spcAft>
                <a:spcPts val="0"/>
              </a:spcAft>
              <a:buClr>
                <a:srgbClr val="002D72"/>
              </a:buClr>
              <a:buSzPts val="1300"/>
              <a:buFont typeface="Arial"/>
              <a:buChar char="•"/>
            </a:pPr>
            <a:r>
              <a:rPr lang="en-US" sz="1300">
                <a:latin typeface="Arial"/>
                <a:ea typeface="Arial"/>
                <a:cs typeface="Arial"/>
                <a:sym typeface="Arial"/>
              </a:rPr>
              <a:t>Informatics</a:t>
            </a:r>
            <a:endParaRPr/>
          </a:p>
          <a:p>
            <a:pPr indent="-285750" lvl="0" marL="285750" rtl="0" algn="l">
              <a:lnSpc>
                <a:spcPct val="90000"/>
              </a:lnSpc>
              <a:spcBef>
                <a:spcPts val="1200"/>
              </a:spcBef>
              <a:spcAft>
                <a:spcPts val="0"/>
              </a:spcAft>
              <a:buClr>
                <a:srgbClr val="002D72"/>
              </a:buClr>
              <a:buSzPts val="1300"/>
              <a:buFont typeface="Arial"/>
              <a:buChar char="•"/>
            </a:pPr>
            <a:r>
              <a:rPr lang="en-US" sz="1300">
                <a:latin typeface="Arial"/>
                <a:ea typeface="Arial"/>
                <a:cs typeface="Arial"/>
                <a:sym typeface="Arial"/>
              </a:rPr>
              <a:t>Information and Communication Technologies</a:t>
            </a:r>
            <a:endParaRPr/>
          </a:p>
          <a:p>
            <a:pPr indent="-285750" lvl="0" marL="285750" rtl="0" algn="l">
              <a:lnSpc>
                <a:spcPct val="90000"/>
              </a:lnSpc>
              <a:spcBef>
                <a:spcPts val="1200"/>
              </a:spcBef>
              <a:spcAft>
                <a:spcPts val="0"/>
              </a:spcAft>
              <a:buClr>
                <a:srgbClr val="002D72"/>
              </a:buClr>
              <a:buSzPts val="1300"/>
              <a:buFont typeface="Arial"/>
              <a:buChar char="•"/>
            </a:pPr>
            <a:r>
              <a:rPr lang="en-US" sz="1300">
                <a:latin typeface="Arial"/>
                <a:ea typeface="Arial"/>
                <a:cs typeface="Arial"/>
                <a:sym typeface="Arial"/>
              </a:rPr>
              <a:t>Management and Marketing</a:t>
            </a:r>
            <a:endParaRPr/>
          </a:p>
          <a:p>
            <a:pPr indent="-285750" lvl="0" marL="285750" rtl="0" algn="l">
              <a:lnSpc>
                <a:spcPct val="90000"/>
              </a:lnSpc>
              <a:spcBef>
                <a:spcPts val="1200"/>
              </a:spcBef>
              <a:spcAft>
                <a:spcPts val="0"/>
              </a:spcAft>
              <a:buClr>
                <a:srgbClr val="002D72"/>
              </a:buClr>
              <a:buSzPts val="1300"/>
              <a:buFont typeface="Arial"/>
              <a:buChar char="•"/>
            </a:pPr>
            <a:r>
              <a:rPr lang="en-US" sz="1300"/>
              <a:t>Applied Mathematics</a:t>
            </a:r>
            <a:endParaRPr/>
          </a:p>
          <a:p>
            <a:pPr indent="-285750" lvl="0" marL="285750" rtl="0" algn="l">
              <a:lnSpc>
                <a:spcPct val="90000"/>
              </a:lnSpc>
              <a:spcBef>
                <a:spcPts val="1200"/>
              </a:spcBef>
              <a:spcAft>
                <a:spcPts val="0"/>
              </a:spcAft>
              <a:buClr>
                <a:srgbClr val="002D72"/>
              </a:buClr>
              <a:buSzPts val="1300"/>
              <a:buFont typeface="Arial"/>
              <a:buChar char="•"/>
            </a:pPr>
            <a:r>
              <a:rPr lang="en-US" sz="1300">
                <a:latin typeface="Arial"/>
                <a:ea typeface="Arial"/>
                <a:cs typeface="Arial"/>
                <a:sym typeface="Arial"/>
              </a:rPr>
              <a:t>Mechanical Engineering</a:t>
            </a:r>
            <a:endParaRPr/>
          </a:p>
          <a:p>
            <a:pPr indent="0" lvl="0" marL="0" rtl="0" algn="l">
              <a:lnSpc>
                <a:spcPct val="90000"/>
              </a:lnSpc>
              <a:spcBef>
                <a:spcPts val="1600"/>
              </a:spcBef>
              <a:spcAft>
                <a:spcPts val="0"/>
              </a:spcAft>
              <a:buClr>
                <a:schemeClr val="dk2"/>
              </a:buClr>
              <a:buSzPts val="1300"/>
              <a:buFont typeface="Arial"/>
              <a:buNone/>
            </a:pPr>
            <a:r>
              <a:t/>
            </a:r>
            <a:endParaRPr sz="1300"/>
          </a:p>
          <a:p>
            <a:pPr indent="-96520" lvl="0" marL="179070" rtl="0" algn="l">
              <a:lnSpc>
                <a:spcPct val="80000"/>
              </a:lnSpc>
              <a:spcBef>
                <a:spcPts val="1000"/>
              </a:spcBef>
              <a:spcAft>
                <a:spcPts val="0"/>
              </a:spcAft>
              <a:buClr>
                <a:schemeClr val="dk2"/>
              </a:buClr>
              <a:buSzPts val="1300"/>
              <a:buFont typeface="Arial"/>
              <a:buNone/>
            </a:pPr>
            <a:r>
              <a:t/>
            </a:r>
            <a:endParaRPr b="1" sz="1300"/>
          </a:p>
          <a:p>
            <a:pPr indent="0" lvl="0" marL="0" rtl="0" algn="l">
              <a:lnSpc>
                <a:spcPct val="90000"/>
              </a:lnSpc>
              <a:spcBef>
                <a:spcPts val="1600"/>
              </a:spcBef>
              <a:spcAft>
                <a:spcPts val="0"/>
              </a:spcAft>
              <a:buClr>
                <a:srgbClr val="777777"/>
              </a:buClr>
              <a:buSzPts val="1300"/>
              <a:buNone/>
            </a:pPr>
            <a:r>
              <a:t/>
            </a:r>
            <a:endParaRPr sz="1300"/>
          </a:p>
        </p:txBody>
      </p:sp>
      <p:sp>
        <p:nvSpPr>
          <p:cNvPr id="141" name="Google Shape;141;p6"/>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42" name="Google Shape;142;p6"/>
          <p:cNvSpPr txBox="1"/>
          <p:nvPr/>
        </p:nvSpPr>
        <p:spPr>
          <a:xfrm>
            <a:off x="4251250" y="1191213"/>
            <a:ext cx="4289068" cy="3734869"/>
          </a:xfrm>
          <a:prstGeom prst="rect">
            <a:avLst/>
          </a:prstGeom>
          <a:no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rgbClr val="002D72"/>
              </a:buClr>
              <a:buSzPts val="1300"/>
              <a:buFont typeface="Arial"/>
              <a:buChar char="•"/>
            </a:pPr>
            <a:r>
              <a:rPr b="0" i="0" lang="en-US" sz="1300" u="none" cap="none" strike="noStrike">
                <a:solidFill>
                  <a:srgbClr val="777777"/>
                </a:solidFill>
                <a:latin typeface="Arial"/>
                <a:ea typeface="Arial"/>
                <a:cs typeface="Arial"/>
                <a:sym typeface="Arial"/>
              </a:rPr>
              <a:t>Materials and Technologies, Robotics, Machines </a:t>
            </a:r>
            <a:br>
              <a:rPr b="0" i="0" lang="en-US" sz="1300" u="none" cap="none" strike="noStrike">
                <a:solidFill>
                  <a:srgbClr val="777777"/>
                </a:solidFill>
                <a:latin typeface="Arial"/>
                <a:ea typeface="Arial"/>
                <a:cs typeface="Arial"/>
                <a:sym typeface="Arial"/>
              </a:rPr>
            </a:br>
            <a:r>
              <a:rPr b="0" i="0" lang="en-US" sz="1300" u="none" cap="none" strike="noStrike">
                <a:solidFill>
                  <a:srgbClr val="777777"/>
                </a:solidFill>
                <a:latin typeface="Arial"/>
                <a:ea typeface="Arial"/>
                <a:cs typeface="Arial"/>
                <a:sym typeface="Arial"/>
              </a:rPr>
              <a:t>and Equipment Design, Energies </a:t>
            </a:r>
            <a:endParaRPr/>
          </a:p>
          <a:p>
            <a:pPr indent="-285750" lvl="0" marL="285750" marR="0" rtl="0" algn="l">
              <a:lnSpc>
                <a:spcPct val="90000"/>
              </a:lnSpc>
              <a:spcBef>
                <a:spcPts val="1200"/>
              </a:spcBef>
              <a:spcAft>
                <a:spcPts val="0"/>
              </a:spcAft>
              <a:buClr>
                <a:srgbClr val="002D72"/>
              </a:buClr>
              <a:buSzPts val="1300"/>
              <a:buFont typeface="Arial"/>
              <a:buChar char="•"/>
            </a:pPr>
            <a:r>
              <a:rPr b="0" i="0" lang="en-US" sz="1300" u="none" cap="none" strike="noStrike">
                <a:solidFill>
                  <a:srgbClr val="777777"/>
                </a:solidFill>
                <a:latin typeface="Arial"/>
                <a:ea typeface="Arial"/>
                <a:cs typeface="Arial"/>
                <a:sym typeface="Arial"/>
              </a:rPr>
              <a:t>Civil Engineering</a:t>
            </a:r>
            <a:endParaRPr/>
          </a:p>
          <a:p>
            <a:pPr indent="-285750" lvl="0" marL="285750" marR="0" rtl="0" algn="l">
              <a:lnSpc>
                <a:spcPct val="90000"/>
              </a:lnSpc>
              <a:spcBef>
                <a:spcPts val="1200"/>
              </a:spcBef>
              <a:spcAft>
                <a:spcPts val="0"/>
              </a:spcAft>
              <a:buClr>
                <a:srgbClr val="002D72"/>
              </a:buClr>
              <a:buSzPts val="1300"/>
              <a:buFont typeface="Arial"/>
              <a:buChar char="•"/>
            </a:pPr>
            <a:r>
              <a:rPr b="0" i="0" lang="en-US" sz="1300" u="none" cap="none" strike="noStrike">
                <a:solidFill>
                  <a:srgbClr val="777777"/>
                </a:solidFill>
                <a:latin typeface="Arial"/>
                <a:ea typeface="Arial"/>
                <a:cs typeface="Arial"/>
                <a:sym typeface="Arial"/>
              </a:rPr>
              <a:t>Crisis Management</a:t>
            </a:r>
            <a:endParaRPr/>
          </a:p>
          <a:p>
            <a:pPr indent="-285750" lvl="0" marL="285750" marR="0" rtl="0" algn="l">
              <a:lnSpc>
                <a:spcPct val="90000"/>
              </a:lnSpc>
              <a:spcBef>
                <a:spcPts val="1200"/>
              </a:spcBef>
              <a:spcAft>
                <a:spcPts val="0"/>
              </a:spcAft>
              <a:buClr>
                <a:srgbClr val="002D72"/>
              </a:buClr>
              <a:buSzPts val="1300"/>
              <a:buFont typeface="Arial"/>
              <a:buChar char="•"/>
            </a:pPr>
            <a:r>
              <a:rPr b="0" i="0" lang="en-US" sz="1300" u="none" cap="none" strike="noStrike">
                <a:solidFill>
                  <a:srgbClr val="777777"/>
                </a:solidFill>
                <a:latin typeface="Arial"/>
                <a:ea typeface="Arial"/>
                <a:cs typeface="Arial"/>
                <a:sym typeface="Arial"/>
              </a:rPr>
              <a:t>Security Management</a:t>
            </a:r>
            <a:endParaRPr/>
          </a:p>
          <a:p>
            <a:pPr indent="-285750" lvl="0" marL="285750" marR="0" rtl="0" algn="l">
              <a:lnSpc>
                <a:spcPct val="90000"/>
              </a:lnSpc>
              <a:spcBef>
                <a:spcPts val="1200"/>
              </a:spcBef>
              <a:spcAft>
                <a:spcPts val="0"/>
              </a:spcAft>
              <a:buClr>
                <a:srgbClr val="002D72"/>
              </a:buClr>
              <a:buSzPts val="1300"/>
              <a:buFont typeface="Arial"/>
              <a:buChar char="•"/>
            </a:pPr>
            <a:r>
              <a:rPr b="0" i="0" lang="en-US" sz="1300" u="none" cap="none" strike="noStrike">
                <a:solidFill>
                  <a:srgbClr val="777777"/>
                </a:solidFill>
                <a:latin typeface="Arial"/>
                <a:ea typeface="Arial"/>
                <a:cs typeface="Arial"/>
                <a:sym typeface="Arial"/>
              </a:rPr>
              <a:t>Civil Security</a:t>
            </a:r>
            <a:endParaRPr/>
          </a:p>
          <a:p>
            <a:pPr indent="-285750" lvl="0" marL="285750" marR="0" rtl="0" algn="l">
              <a:lnSpc>
                <a:spcPct val="90000"/>
              </a:lnSpc>
              <a:spcBef>
                <a:spcPts val="1200"/>
              </a:spcBef>
              <a:spcAft>
                <a:spcPts val="0"/>
              </a:spcAft>
              <a:buClr>
                <a:srgbClr val="002D72"/>
              </a:buClr>
              <a:buSzPts val="1300"/>
              <a:buFont typeface="Arial"/>
              <a:buChar char="•"/>
            </a:pPr>
            <a:r>
              <a:rPr b="0" i="0" lang="en-US" sz="1300" u="none" cap="none" strike="noStrike">
                <a:solidFill>
                  <a:srgbClr val="777777"/>
                </a:solidFill>
                <a:latin typeface="Arial"/>
                <a:ea typeface="Arial"/>
                <a:cs typeface="Arial"/>
                <a:sym typeface="Arial"/>
              </a:rPr>
              <a:t>Fire Engineering</a:t>
            </a:r>
            <a:endParaRPr/>
          </a:p>
          <a:p>
            <a:pPr indent="-285750" lvl="0" marL="285750" marR="0" rtl="0" algn="l">
              <a:lnSpc>
                <a:spcPct val="90000"/>
              </a:lnSpc>
              <a:spcBef>
                <a:spcPts val="1200"/>
              </a:spcBef>
              <a:spcAft>
                <a:spcPts val="0"/>
              </a:spcAft>
              <a:buClr>
                <a:srgbClr val="002D72"/>
              </a:buClr>
              <a:buSzPts val="1300"/>
              <a:buFont typeface="Arial"/>
              <a:buChar char="•"/>
            </a:pPr>
            <a:r>
              <a:rPr b="0" i="0" lang="en-US" sz="1300" u="none" cap="none" strike="noStrike">
                <a:solidFill>
                  <a:srgbClr val="777777"/>
                </a:solidFill>
                <a:latin typeface="Arial"/>
                <a:ea typeface="Arial"/>
                <a:cs typeface="Arial"/>
                <a:sym typeface="Arial"/>
              </a:rPr>
              <a:t>Forensic Engineering</a:t>
            </a:r>
            <a:endParaRPr/>
          </a:p>
          <a:p>
            <a:pPr indent="-285750" lvl="0" marL="285750" marR="0" rtl="0" algn="l">
              <a:lnSpc>
                <a:spcPct val="90000"/>
              </a:lnSpc>
              <a:spcBef>
                <a:spcPts val="1200"/>
              </a:spcBef>
              <a:spcAft>
                <a:spcPts val="0"/>
              </a:spcAft>
              <a:buClr>
                <a:srgbClr val="002D72"/>
              </a:buClr>
              <a:buSzPts val="1300"/>
              <a:buFont typeface="Arial"/>
              <a:buChar char="•"/>
            </a:pPr>
            <a:r>
              <a:rPr b="0" i="0" lang="en-US" sz="1300" u="none" cap="none" strike="noStrike">
                <a:solidFill>
                  <a:srgbClr val="777777"/>
                </a:solidFill>
                <a:latin typeface="Arial"/>
                <a:ea typeface="Arial"/>
                <a:cs typeface="Arial"/>
                <a:sym typeface="Arial"/>
              </a:rPr>
              <a:t>Teaching of Academic Subjects </a:t>
            </a:r>
            <a:endParaRPr/>
          </a:p>
          <a:p>
            <a:pPr indent="-285750" lvl="0" marL="285750" marR="0" rtl="0" algn="l">
              <a:lnSpc>
                <a:spcPct val="90000"/>
              </a:lnSpc>
              <a:spcBef>
                <a:spcPts val="1200"/>
              </a:spcBef>
              <a:spcAft>
                <a:spcPts val="0"/>
              </a:spcAft>
              <a:buClr>
                <a:srgbClr val="002D72"/>
              </a:buClr>
              <a:buSzPts val="1300"/>
              <a:buFont typeface="Arial"/>
              <a:buChar char="•"/>
            </a:pPr>
            <a:r>
              <a:rPr b="0" i="0" lang="en-US" sz="1300" u="none" cap="none" strike="noStrike">
                <a:solidFill>
                  <a:srgbClr val="777777"/>
                </a:solidFill>
                <a:latin typeface="Arial"/>
                <a:ea typeface="Arial"/>
                <a:cs typeface="Arial"/>
                <a:sym typeface="Arial"/>
              </a:rPr>
              <a:t>Library and Information Sciences</a:t>
            </a:r>
            <a:endParaRPr/>
          </a:p>
          <a:p>
            <a:pPr indent="-285750" lvl="0" marL="285750" marR="0" rtl="0" algn="l">
              <a:lnSpc>
                <a:spcPct val="90000"/>
              </a:lnSpc>
              <a:spcBef>
                <a:spcPts val="1200"/>
              </a:spcBef>
              <a:spcAft>
                <a:spcPts val="0"/>
              </a:spcAft>
              <a:buClr>
                <a:srgbClr val="002D72"/>
              </a:buClr>
              <a:buSzPts val="1300"/>
              <a:buFont typeface="Arial"/>
              <a:buChar char="•"/>
            </a:pPr>
            <a:r>
              <a:rPr b="0" i="0" lang="en-US" sz="1300" u="none" cap="none" strike="noStrike">
                <a:solidFill>
                  <a:srgbClr val="777777"/>
                </a:solidFill>
                <a:latin typeface="Arial"/>
                <a:ea typeface="Arial"/>
                <a:cs typeface="Arial"/>
                <a:sym typeface="Arial"/>
              </a:rPr>
              <a:t>High Mountain Biology</a:t>
            </a:r>
            <a:endParaRPr/>
          </a:p>
          <a:p>
            <a:pPr indent="-203200" lvl="0" marL="285750" marR="0" rtl="0" algn="l">
              <a:spcBef>
                <a:spcPts val="600"/>
              </a:spcBef>
              <a:spcAft>
                <a:spcPts val="0"/>
              </a:spcAft>
              <a:buClr>
                <a:schemeClr val="dk1"/>
              </a:buClr>
              <a:buSzPts val="1300"/>
              <a:buFont typeface="Arial"/>
              <a:buNone/>
            </a:pPr>
            <a:r>
              <a:t/>
            </a:r>
            <a:endParaRPr b="0" i="0" sz="1300" u="none" cap="none" strike="noStrike">
              <a:solidFill>
                <a:schemeClr val="dk1"/>
              </a:solidFill>
              <a:latin typeface="Calibri"/>
              <a:ea typeface="Calibri"/>
              <a:cs typeface="Calibri"/>
              <a:sym typeface="Calibri"/>
            </a:endParaRPr>
          </a:p>
        </p:txBody>
      </p:sp>
      <p:pic>
        <p:nvPicPr>
          <p:cNvPr id="143" name="Google Shape;143;p6"/>
          <p:cNvPicPr preferRelativeResize="0"/>
          <p:nvPr/>
        </p:nvPicPr>
        <p:blipFill rotWithShape="1">
          <a:blip r:embed="rId3">
            <a:alphaModFix/>
          </a:blip>
          <a:srcRect b="0" l="0" r="0" t="0"/>
          <a:stretch/>
        </p:blipFill>
        <p:spPr>
          <a:xfrm>
            <a:off x="2054548" y="5002640"/>
            <a:ext cx="6490366" cy="1105313"/>
          </a:xfrm>
          <a:prstGeom prst="rect">
            <a:avLst/>
          </a:prstGeom>
          <a:noFill/>
          <a:ln>
            <a:noFill/>
          </a:ln>
        </p:spPr>
      </p:pic>
      <p:pic>
        <p:nvPicPr>
          <p:cNvPr id="144" name="Google Shape;144;p6"/>
          <p:cNvPicPr preferRelativeResize="0"/>
          <p:nvPr/>
        </p:nvPicPr>
        <p:blipFill rotWithShape="1">
          <a:blip r:embed="rId4">
            <a:alphaModFix/>
          </a:blip>
          <a:srcRect b="0" l="0" r="0" t="0"/>
          <a:stretch/>
        </p:blipFill>
        <p:spPr>
          <a:xfrm>
            <a:off x="428317" y="5005309"/>
            <a:ext cx="1514395" cy="108558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7"/>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STUDY </a:t>
            </a:r>
            <a:endParaRPr/>
          </a:p>
        </p:txBody>
      </p:sp>
      <p:sp>
        <p:nvSpPr>
          <p:cNvPr id="150" name="Google Shape;150;p7"/>
          <p:cNvSpPr txBox="1"/>
          <p:nvPr>
            <p:ph idx="1" type="body"/>
          </p:nvPr>
        </p:nvSpPr>
        <p:spPr>
          <a:xfrm>
            <a:off x="288026" y="1181423"/>
            <a:ext cx="6006904" cy="279452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77777"/>
              </a:buClr>
              <a:buSzPts val="2000"/>
              <a:buNone/>
            </a:pPr>
            <a:r>
              <a:rPr lang="en-US" sz="2000">
                <a:latin typeface="Arial"/>
                <a:ea typeface="Arial"/>
                <a:cs typeface="Arial"/>
                <a:sym typeface="Arial"/>
              </a:rPr>
              <a:t>Study programmes in all 3 levels of degree are offered:</a:t>
            </a:r>
            <a:endParaRPr/>
          </a:p>
          <a:p>
            <a:pPr indent="-285750" lvl="0" marL="285750" rtl="0" algn="l">
              <a:lnSpc>
                <a:spcPct val="90000"/>
              </a:lnSpc>
              <a:spcBef>
                <a:spcPts val="2200"/>
              </a:spcBef>
              <a:spcAft>
                <a:spcPts val="0"/>
              </a:spcAft>
              <a:buClr>
                <a:srgbClr val="002D72"/>
              </a:buClr>
              <a:buSzPts val="1800"/>
              <a:buFont typeface="Arial"/>
              <a:buChar char="•"/>
            </a:pPr>
            <a:r>
              <a:rPr b="1" lang="en-US" sz="1800">
                <a:latin typeface="Arial"/>
                <a:ea typeface="Arial"/>
                <a:cs typeface="Arial"/>
                <a:sym typeface="Arial"/>
              </a:rPr>
              <a:t>Bachelor study programme </a:t>
            </a:r>
            <a:r>
              <a:rPr lang="en-US" sz="1800">
                <a:latin typeface="Arial"/>
                <a:ea typeface="Arial"/>
                <a:cs typeface="Arial"/>
                <a:sym typeface="Arial"/>
              </a:rPr>
              <a:t>(3 to 4 years)</a:t>
            </a:r>
            <a:endParaRPr/>
          </a:p>
          <a:p>
            <a:pPr indent="-285750" lvl="0" marL="285750" rtl="0" algn="l">
              <a:lnSpc>
                <a:spcPct val="90000"/>
              </a:lnSpc>
              <a:spcBef>
                <a:spcPts val="1600"/>
              </a:spcBef>
              <a:spcAft>
                <a:spcPts val="0"/>
              </a:spcAft>
              <a:buClr>
                <a:srgbClr val="002D72"/>
              </a:buClr>
              <a:buSzPts val="1800"/>
              <a:buFont typeface="Arial"/>
              <a:buChar char="•"/>
            </a:pPr>
            <a:r>
              <a:rPr b="1" lang="en-US" sz="1800">
                <a:latin typeface="Arial"/>
                <a:ea typeface="Arial"/>
                <a:cs typeface="Arial"/>
                <a:sym typeface="Arial"/>
              </a:rPr>
              <a:t>Master study programme </a:t>
            </a:r>
            <a:r>
              <a:rPr lang="en-US" sz="1800">
                <a:latin typeface="Arial"/>
                <a:ea typeface="Arial"/>
                <a:cs typeface="Arial"/>
                <a:sym typeface="Arial"/>
              </a:rPr>
              <a:t>(2 to 3 years)</a:t>
            </a:r>
            <a:endParaRPr/>
          </a:p>
          <a:p>
            <a:pPr indent="-285750" lvl="0" marL="285750" rtl="0" algn="l">
              <a:lnSpc>
                <a:spcPct val="90000"/>
              </a:lnSpc>
              <a:spcBef>
                <a:spcPts val="1600"/>
              </a:spcBef>
              <a:spcAft>
                <a:spcPts val="0"/>
              </a:spcAft>
              <a:buClr>
                <a:srgbClr val="002D72"/>
              </a:buClr>
              <a:buSzPts val="1800"/>
              <a:buFont typeface="Arial"/>
              <a:buChar char="•"/>
            </a:pPr>
            <a:r>
              <a:rPr b="1" lang="en-US" sz="1800">
                <a:latin typeface="Arial"/>
                <a:ea typeface="Arial"/>
                <a:cs typeface="Arial"/>
                <a:sym typeface="Arial"/>
              </a:rPr>
              <a:t>PhD study programme </a:t>
            </a:r>
            <a:r>
              <a:rPr lang="en-US" sz="1800">
                <a:latin typeface="Arial"/>
                <a:ea typeface="Arial"/>
                <a:cs typeface="Arial"/>
                <a:sym typeface="Arial"/>
              </a:rPr>
              <a:t>(3 to 5 years)</a:t>
            </a:r>
            <a:endParaRPr/>
          </a:p>
          <a:p>
            <a:pPr indent="-368300" lvl="0" marL="368300" rtl="0" algn="l">
              <a:lnSpc>
                <a:spcPct val="90000"/>
              </a:lnSpc>
              <a:spcBef>
                <a:spcPts val="1600"/>
              </a:spcBef>
              <a:spcAft>
                <a:spcPts val="0"/>
              </a:spcAft>
              <a:buClr>
                <a:srgbClr val="777777"/>
              </a:buClr>
              <a:buSzPts val="2000"/>
              <a:buNone/>
            </a:pPr>
            <a:r>
              <a:rPr lang="en-US" sz="2000">
                <a:latin typeface="Arial"/>
                <a:ea typeface="Arial"/>
                <a:cs typeface="Arial"/>
                <a:sym typeface="Arial"/>
              </a:rPr>
              <a:t>Study forms: full-time and part-time</a:t>
            </a:r>
            <a:endParaRPr/>
          </a:p>
        </p:txBody>
      </p:sp>
      <p:sp>
        <p:nvSpPr>
          <p:cNvPr id="151" name="Google Shape;151;p7"/>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52" name="Google Shape;152;p7"/>
          <p:cNvPicPr preferRelativeResize="0"/>
          <p:nvPr/>
        </p:nvPicPr>
        <p:blipFill rotWithShape="1">
          <a:blip r:embed="rId3">
            <a:alphaModFix/>
          </a:blip>
          <a:srcRect b="0" l="0" r="0" t="0"/>
          <a:stretch/>
        </p:blipFill>
        <p:spPr>
          <a:xfrm>
            <a:off x="6147491" y="785272"/>
            <a:ext cx="2835753" cy="1543589"/>
          </a:xfrm>
          <a:prstGeom prst="rect">
            <a:avLst/>
          </a:prstGeom>
          <a:noFill/>
          <a:ln>
            <a:noFill/>
          </a:ln>
        </p:spPr>
      </p:pic>
      <p:pic>
        <p:nvPicPr>
          <p:cNvPr id="153" name="Google Shape;153;p7"/>
          <p:cNvPicPr preferRelativeResize="0"/>
          <p:nvPr/>
        </p:nvPicPr>
        <p:blipFill rotWithShape="1">
          <a:blip r:embed="rId4">
            <a:alphaModFix/>
          </a:blip>
          <a:srcRect b="0" l="0" r="0" t="0"/>
          <a:stretch/>
        </p:blipFill>
        <p:spPr>
          <a:xfrm>
            <a:off x="3450158" y="4235915"/>
            <a:ext cx="2626923" cy="1797708"/>
          </a:xfrm>
          <a:prstGeom prst="rect">
            <a:avLst/>
          </a:prstGeom>
          <a:noFill/>
          <a:ln>
            <a:noFill/>
          </a:ln>
        </p:spPr>
      </p:pic>
      <p:pic>
        <p:nvPicPr>
          <p:cNvPr id="154" name="Google Shape;154;p7"/>
          <p:cNvPicPr preferRelativeResize="0"/>
          <p:nvPr/>
        </p:nvPicPr>
        <p:blipFill rotWithShape="1">
          <a:blip r:embed="rId5">
            <a:alphaModFix/>
          </a:blip>
          <a:srcRect b="0" l="0" r="0" t="0"/>
          <a:stretch/>
        </p:blipFill>
        <p:spPr>
          <a:xfrm>
            <a:off x="439946" y="4235120"/>
            <a:ext cx="2898476" cy="1803820"/>
          </a:xfrm>
          <a:prstGeom prst="rect">
            <a:avLst/>
          </a:prstGeom>
          <a:noFill/>
          <a:ln>
            <a:noFill/>
          </a:ln>
        </p:spPr>
      </p:pic>
      <p:pic>
        <p:nvPicPr>
          <p:cNvPr id="155" name="Google Shape;155;p7"/>
          <p:cNvPicPr preferRelativeResize="0"/>
          <p:nvPr/>
        </p:nvPicPr>
        <p:blipFill rotWithShape="1">
          <a:blip r:embed="rId6">
            <a:alphaModFix/>
          </a:blip>
          <a:srcRect b="0" l="0" r="0" t="0"/>
          <a:stretch/>
        </p:blipFill>
        <p:spPr>
          <a:xfrm>
            <a:off x="6150633" y="4231873"/>
            <a:ext cx="2829465" cy="1810313"/>
          </a:xfrm>
          <a:prstGeom prst="rect">
            <a:avLst/>
          </a:prstGeom>
          <a:noFill/>
          <a:ln>
            <a:noFill/>
          </a:ln>
        </p:spPr>
      </p:pic>
      <p:pic>
        <p:nvPicPr>
          <p:cNvPr id="156" name="Google Shape;156;p7"/>
          <p:cNvPicPr preferRelativeResize="0"/>
          <p:nvPr/>
        </p:nvPicPr>
        <p:blipFill rotWithShape="1">
          <a:blip r:embed="rId7">
            <a:alphaModFix/>
          </a:blip>
          <a:srcRect b="0" l="0" r="0" t="0"/>
          <a:stretch/>
        </p:blipFill>
        <p:spPr>
          <a:xfrm>
            <a:off x="6150635" y="2428337"/>
            <a:ext cx="2829463" cy="16994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8"/>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D72"/>
              </a:buClr>
              <a:buSzPts val="2800"/>
              <a:buFont typeface="Arial"/>
              <a:buNone/>
            </a:pPr>
            <a:r>
              <a:rPr lang="en-US">
                <a:latin typeface="Arial"/>
                <a:ea typeface="Arial"/>
                <a:cs typeface="Arial"/>
                <a:sym typeface="Arial"/>
              </a:rPr>
              <a:t>7 FACULTIES</a:t>
            </a:r>
            <a:endParaRPr/>
          </a:p>
        </p:txBody>
      </p:sp>
      <p:sp>
        <p:nvSpPr>
          <p:cNvPr id="163" name="Google Shape;163;p8"/>
          <p:cNvSpPr txBox="1"/>
          <p:nvPr>
            <p:ph idx="1" type="body"/>
          </p:nvPr>
        </p:nvSpPr>
        <p:spPr>
          <a:xfrm>
            <a:off x="289212" y="1197563"/>
            <a:ext cx="8085869" cy="3799942"/>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Clr>
                <a:srgbClr val="002D72"/>
              </a:buClr>
              <a:buSzPts val="1800"/>
              <a:buFont typeface="Arial"/>
              <a:buChar char="•"/>
            </a:pPr>
            <a:r>
              <a:rPr lang="en-US" sz="1800">
                <a:solidFill>
                  <a:srgbClr val="0032A0"/>
                </a:solidFill>
                <a:latin typeface="Arial"/>
                <a:ea typeface="Arial"/>
                <a:cs typeface="Arial"/>
                <a:sym typeface="Arial"/>
              </a:rPr>
              <a:t>Faculty of Operation and Economics of Transport and Communications</a:t>
            </a:r>
            <a:endParaRPr/>
          </a:p>
          <a:p>
            <a:pPr indent="-285750" lvl="0" marL="285750" rtl="0" algn="l">
              <a:lnSpc>
                <a:spcPct val="100000"/>
              </a:lnSpc>
              <a:spcBef>
                <a:spcPts val="1000"/>
              </a:spcBef>
              <a:spcAft>
                <a:spcPts val="0"/>
              </a:spcAft>
              <a:buClr>
                <a:srgbClr val="A6192E"/>
              </a:buClr>
              <a:buSzPts val="1800"/>
              <a:buFont typeface="Arial"/>
              <a:buChar char="•"/>
            </a:pPr>
            <a:r>
              <a:rPr lang="en-US" sz="1800">
                <a:solidFill>
                  <a:srgbClr val="A6192E"/>
                </a:solidFill>
                <a:latin typeface="Arial"/>
                <a:ea typeface="Arial"/>
                <a:cs typeface="Arial"/>
                <a:sym typeface="Arial"/>
              </a:rPr>
              <a:t>Faculty of Mechanical Engineering</a:t>
            </a:r>
            <a:endParaRPr/>
          </a:p>
          <a:p>
            <a:pPr indent="-285750" lvl="0" marL="285750" rtl="0" algn="l">
              <a:lnSpc>
                <a:spcPct val="100000"/>
              </a:lnSpc>
              <a:spcBef>
                <a:spcPts val="1000"/>
              </a:spcBef>
              <a:spcAft>
                <a:spcPts val="0"/>
              </a:spcAft>
              <a:buClr>
                <a:srgbClr val="FF6A14"/>
              </a:buClr>
              <a:buSzPts val="1800"/>
              <a:buFont typeface="Arial"/>
              <a:buChar char="•"/>
            </a:pPr>
            <a:r>
              <a:rPr lang="en-US" sz="1800">
                <a:solidFill>
                  <a:srgbClr val="FF6A14"/>
                </a:solidFill>
                <a:latin typeface="Arial"/>
                <a:ea typeface="Arial"/>
                <a:cs typeface="Arial"/>
                <a:sym typeface="Arial"/>
              </a:rPr>
              <a:t>Faculty of Electrical Engineering and Information Technology</a:t>
            </a:r>
            <a:endParaRPr/>
          </a:p>
          <a:p>
            <a:pPr indent="-285750" lvl="0" marL="285750" rtl="0" algn="l">
              <a:lnSpc>
                <a:spcPct val="100000"/>
              </a:lnSpc>
              <a:spcBef>
                <a:spcPts val="1000"/>
              </a:spcBef>
              <a:spcAft>
                <a:spcPts val="0"/>
              </a:spcAft>
              <a:buClr>
                <a:srgbClr val="6CACE4"/>
              </a:buClr>
              <a:buSzPts val="1800"/>
              <a:buFont typeface="Arial"/>
              <a:buChar char="•"/>
            </a:pPr>
            <a:r>
              <a:rPr lang="en-US" sz="1800">
                <a:solidFill>
                  <a:srgbClr val="6CACE4"/>
                </a:solidFill>
                <a:latin typeface="Arial"/>
                <a:ea typeface="Arial"/>
                <a:cs typeface="Arial"/>
                <a:sym typeface="Arial"/>
              </a:rPr>
              <a:t>Faculty of Civil Engineering</a:t>
            </a:r>
            <a:endParaRPr/>
          </a:p>
          <a:p>
            <a:pPr indent="-285750" lvl="0" marL="285750" rtl="0" algn="l">
              <a:lnSpc>
                <a:spcPct val="100000"/>
              </a:lnSpc>
              <a:spcBef>
                <a:spcPts val="1000"/>
              </a:spcBef>
              <a:spcAft>
                <a:spcPts val="0"/>
              </a:spcAft>
              <a:buClr>
                <a:srgbClr val="009A44"/>
              </a:buClr>
              <a:buSzPts val="1800"/>
              <a:buFont typeface="Arial"/>
              <a:buChar char="•"/>
            </a:pPr>
            <a:r>
              <a:rPr lang="en-US" sz="1800">
                <a:solidFill>
                  <a:srgbClr val="009A44"/>
                </a:solidFill>
                <a:latin typeface="Arial"/>
                <a:ea typeface="Arial"/>
                <a:cs typeface="Arial"/>
                <a:sym typeface="Arial"/>
              </a:rPr>
              <a:t>Faculty </a:t>
            </a:r>
            <a:r>
              <a:rPr lang="en-US" sz="1800">
                <a:solidFill>
                  <a:srgbClr val="00B050"/>
                </a:solidFill>
                <a:latin typeface="Arial"/>
                <a:ea typeface="Arial"/>
                <a:cs typeface="Arial"/>
                <a:sym typeface="Arial"/>
              </a:rPr>
              <a:t>of Security Engineering</a:t>
            </a:r>
            <a:endParaRPr/>
          </a:p>
          <a:p>
            <a:pPr indent="-285750" lvl="0" marL="285750" rtl="0" algn="l">
              <a:lnSpc>
                <a:spcPct val="100000"/>
              </a:lnSpc>
              <a:spcBef>
                <a:spcPts val="1000"/>
              </a:spcBef>
              <a:spcAft>
                <a:spcPts val="0"/>
              </a:spcAft>
              <a:buClr>
                <a:srgbClr val="FFB81C"/>
              </a:buClr>
              <a:buSzPts val="1800"/>
              <a:buFont typeface="Arial"/>
              <a:buChar char="•"/>
            </a:pPr>
            <a:r>
              <a:rPr lang="en-US" sz="1800">
                <a:solidFill>
                  <a:srgbClr val="FFB81C"/>
                </a:solidFill>
                <a:latin typeface="Arial"/>
                <a:ea typeface="Arial"/>
                <a:cs typeface="Arial"/>
                <a:sym typeface="Arial"/>
              </a:rPr>
              <a:t>Faculty of Management Science and </a:t>
            </a:r>
            <a:br>
              <a:rPr lang="en-US" sz="1800">
                <a:solidFill>
                  <a:srgbClr val="FFB81C"/>
                </a:solidFill>
                <a:latin typeface="Arial"/>
                <a:ea typeface="Arial"/>
                <a:cs typeface="Arial"/>
                <a:sym typeface="Arial"/>
              </a:rPr>
            </a:br>
            <a:r>
              <a:rPr lang="en-US" sz="1800">
                <a:solidFill>
                  <a:srgbClr val="FFB81C"/>
                </a:solidFill>
                <a:latin typeface="Arial"/>
                <a:ea typeface="Arial"/>
                <a:cs typeface="Arial"/>
                <a:sym typeface="Arial"/>
              </a:rPr>
              <a:t>Informatics</a:t>
            </a:r>
            <a:endParaRPr/>
          </a:p>
          <a:p>
            <a:pPr indent="-285750" lvl="0" marL="285750" rtl="0" algn="l">
              <a:lnSpc>
                <a:spcPct val="100000"/>
              </a:lnSpc>
              <a:spcBef>
                <a:spcPts val="1000"/>
              </a:spcBef>
              <a:spcAft>
                <a:spcPts val="0"/>
              </a:spcAft>
              <a:buClr>
                <a:srgbClr val="D9027D"/>
              </a:buClr>
              <a:buSzPts val="1800"/>
              <a:buFont typeface="Arial"/>
              <a:buChar char="•"/>
            </a:pPr>
            <a:r>
              <a:rPr lang="en-US" sz="1800">
                <a:solidFill>
                  <a:srgbClr val="D9027D"/>
                </a:solidFill>
                <a:latin typeface="Arial"/>
                <a:ea typeface="Arial"/>
                <a:cs typeface="Arial"/>
                <a:sym typeface="Arial"/>
              </a:rPr>
              <a:t>Faculty of Humanities</a:t>
            </a:r>
            <a:endParaRPr/>
          </a:p>
          <a:p>
            <a:pPr indent="0" lvl="0" marL="0" rtl="0" algn="l">
              <a:lnSpc>
                <a:spcPct val="100000"/>
              </a:lnSpc>
              <a:spcBef>
                <a:spcPts val="1000"/>
              </a:spcBef>
              <a:spcAft>
                <a:spcPts val="0"/>
              </a:spcAft>
              <a:buClr>
                <a:srgbClr val="777777"/>
              </a:buClr>
              <a:buSzPts val="1400"/>
              <a:buNone/>
            </a:pPr>
            <a:r>
              <a:t/>
            </a:r>
            <a:endParaRPr sz="1400">
              <a:solidFill>
                <a:srgbClr val="D9027D"/>
              </a:solidFill>
              <a:latin typeface="Arial"/>
              <a:ea typeface="Arial"/>
              <a:cs typeface="Arial"/>
              <a:sym typeface="Arial"/>
            </a:endParaRPr>
          </a:p>
          <a:p>
            <a:pPr indent="-285750" lvl="0" marL="285750" rtl="0" algn="l">
              <a:lnSpc>
                <a:spcPct val="100000"/>
              </a:lnSpc>
              <a:spcBef>
                <a:spcPts val="1000"/>
              </a:spcBef>
              <a:spcAft>
                <a:spcPts val="0"/>
              </a:spcAft>
              <a:buClr>
                <a:srgbClr val="757070"/>
              </a:buClr>
              <a:buSzPts val="1700"/>
              <a:buNone/>
            </a:pPr>
            <a:r>
              <a:rPr lang="en-US" sz="1700">
                <a:solidFill>
                  <a:srgbClr val="757070"/>
                </a:solidFill>
                <a:latin typeface="Arial"/>
                <a:ea typeface="Arial"/>
                <a:cs typeface="Arial"/>
                <a:sym typeface="Arial"/>
              </a:rPr>
              <a:t>Institute of High Mountain Biology</a:t>
            </a:r>
            <a:endParaRPr/>
          </a:p>
        </p:txBody>
      </p:sp>
      <p:sp>
        <p:nvSpPr>
          <p:cNvPr id="164" name="Google Shape;164;p8"/>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65" name="Google Shape;165;p8"/>
          <p:cNvPicPr preferRelativeResize="0"/>
          <p:nvPr/>
        </p:nvPicPr>
        <p:blipFill rotWithShape="1">
          <a:blip r:embed="rId3">
            <a:alphaModFix/>
          </a:blip>
          <a:srcRect b="0" l="0" r="0" t="0"/>
          <a:stretch/>
        </p:blipFill>
        <p:spPr>
          <a:xfrm>
            <a:off x="5362376" y="2628661"/>
            <a:ext cx="3591389" cy="2368844"/>
          </a:xfrm>
          <a:prstGeom prst="rect">
            <a:avLst/>
          </a:prstGeom>
          <a:noFill/>
          <a:ln>
            <a:noFill/>
          </a:ln>
        </p:spPr>
      </p:pic>
      <p:pic>
        <p:nvPicPr>
          <p:cNvPr descr="Obrázok, na ktorom je obloha, vonkajšie&#10;&#10;Automaticky generovaný popis" id="166" name="Google Shape;166;p8"/>
          <p:cNvPicPr preferRelativeResize="0"/>
          <p:nvPr/>
        </p:nvPicPr>
        <p:blipFill rotWithShape="1">
          <a:blip r:embed="rId4">
            <a:alphaModFix/>
          </a:blip>
          <a:srcRect b="0" l="0" r="0" t="0"/>
          <a:stretch/>
        </p:blipFill>
        <p:spPr>
          <a:xfrm>
            <a:off x="262890" y="5109207"/>
            <a:ext cx="962336" cy="1021026"/>
          </a:xfrm>
          <a:prstGeom prst="rect">
            <a:avLst/>
          </a:prstGeom>
          <a:noFill/>
          <a:ln>
            <a:noFill/>
          </a:ln>
        </p:spPr>
      </p:pic>
      <p:pic>
        <p:nvPicPr>
          <p:cNvPr descr="Obrázok, na ktorom je javisko, scéna, modré&#10;&#10;Automaticky generovaný popis" id="167" name="Google Shape;167;p8"/>
          <p:cNvPicPr preferRelativeResize="0"/>
          <p:nvPr/>
        </p:nvPicPr>
        <p:blipFill rotWithShape="1">
          <a:blip r:embed="rId5">
            <a:alphaModFix/>
          </a:blip>
          <a:srcRect b="0" l="0" r="0" t="0"/>
          <a:stretch/>
        </p:blipFill>
        <p:spPr>
          <a:xfrm>
            <a:off x="1319886" y="5107970"/>
            <a:ext cx="967137" cy="1022194"/>
          </a:xfrm>
          <a:prstGeom prst="rect">
            <a:avLst/>
          </a:prstGeom>
          <a:noFill/>
          <a:ln>
            <a:noFill/>
          </a:ln>
        </p:spPr>
      </p:pic>
      <p:pic>
        <p:nvPicPr>
          <p:cNvPr descr="Obrázok, na ktorom je vonkajšie&#10;&#10;Automaticky generovaný popis" id="168" name="Google Shape;168;p8"/>
          <p:cNvPicPr preferRelativeResize="0"/>
          <p:nvPr/>
        </p:nvPicPr>
        <p:blipFill rotWithShape="1">
          <a:blip r:embed="rId6">
            <a:alphaModFix/>
          </a:blip>
          <a:srcRect b="0" l="0" r="0" t="0"/>
          <a:stretch/>
        </p:blipFill>
        <p:spPr>
          <a:xfrm>
            <a:off x="2393318" y="5111294"/>
            <a:ext cx="961499" cy="1017844"/>
          </a:xfrm>
          <a:prstGeom prst="rect">
            <a:avLst/>
          </a:prstGeom>
          <a:noFill/>
          <a:ln>
            <a:noFill/>
          </a:ln>
        </p:spPr>
      </p:pic>
      <p:pic>
        <p:nvPicPr>
          <p:cNvPr id="169" name="Google Shape;169;p8"/>
          <p:cNvPicPr preferRelativeResize="0"/>
          <p:nvPr/>
        </p:nvPicPr>
        <p:blipFill rotWithShape="1">
          <a:blip r:embed="rId7">
            <a:alphaModFix/>
          </a:blip>
          <a:srcRect b="0" l="0" r="0" t="0"/>
          <a:stretch/>
        </p:blipFill>
        <p:spPr>
          <a:xfrm>
            <a:off x="3450333" y="5108120"/>
            <a:ext cx="1036904" cy="1022253"/>
          </a:xfrm>
          <a:prstGeom prst="rect">
            <a:avLst/>
          </a:prstGeom>
          <a:noFill/>
          <a:ln>
            <a:noFill/>
          </a:ln>
        </p:spPr>
      </p:pic>
      <p:pic>
        <p:nvPicPr>
          <p:cNvPr id="170" name="Google Shape;170;p8"/>
          <p:cNvPicPr preferRelativeResize="0"/>
          <p:nvPr/>
        </p:nvPicPr>
        <p:blipFill rotWithShape="1">
          <a:blip r:embed="rId8">
            <a:alphaModFix/>
          </a:blip>
          <a:srcRect b="0" l="0" r="0" t="0"/>
          <a:stretch/>
        </p:blipFill>
        <p:spPr>
          <a:xfrm>
            <a:off x="4578851" y="5114842"/>
            <a:ext cx="1073989" cy="1029667"/>
          </a:xfrm>
          <a:prstGeom prst="rect">
            <a:avLst/>
          </a:prstGeom>
          <a:noFill/>
          <a:ln>
            <a:noFill/>
          </a:ln>
        </p:spPr>
      </p:pic>
      <p:pic>
        <p:nvPicPr>
          <p:cNvPr id="171" name="Google Shape;171;p8"/>
          <p:cNvPicPr preferRelativeResize="0"/>
          <p:nvPr/>
        </p:nvPicPr>
        <p:blipFill rotWithShape="1">
          <a:blip r:embed="rId9">
            <a:alphaModFix/>
          </a:blip>
          <a:srcRect b="0" l="0" r="0" t="0"/>
          <a:stretch/>
        </p:blipFill>
        <p:spPr>
          <a:xfrm>
            <a:off x="5720605" y="5105844"/>
            <a:ext cx="1037989" cy="1029667"/>
          </a:xfrm>
          <a:prstGeom prst="rect">
            <a:avLst/>
          </a:prstGeom>
          <a:noFill/>
          <a:ln>
            <a:noFill/>
          </a:ln>
        </p:spPr>
      </p:pic>
      <p:pic>
        <p:nvPicPr>
          <p:cNvPr id="172" name="Google Shape;172;p8"/>
          <p:cNvPicPr preferRelativeResize="0"/>
          <p:nvPr/>
        </p:nvPicPr>
        <p:blipFill rotWithShape="1">
          <a:blip r:embed="rId10">
            <a:alphaModFix/>
          </a:blip>
          <a:srcRect b="0" l="0" r="0" t="0"/>
          <a:stretch/>
        </p:blipFill>
        <p:spPr>
          <a:xfrm>
            <a:off x="6807753" y="5105633"/>
            <a:ext cx="1038422" cy="1028897"/>
          </a:xfrm>
          <a:prstGeom prst="rect">
            <a:avLst/>
          </a:prstGeom>
          <a:noFill/>
          <a:ln>
            <a:noFill/>
          </a:ln>
        </p:spPr>
      </p:pic>
      <p:pic>
        <p:nvPicPr>
          <p:cNvPr id="173" name="Google Shape;173;p8"/>
          <p:cNvPicPr preferRelativeResize="0"/>
          <p:nvPr/>
        </p:nvPicPr>
        <p:blipFill rotWithShape="1">
          <a:blip r:embed="rId11">
            <a:alphaModFix/>
          </a:blip>
          <a:srcRect b="0" l="0" r="0" t="0"/>
          <a:stretch/>
        </p:blipFill>
        <p:spPr>
          <a:xfrm>
            <a:off x="7941991" y="5105492"/>
            <a:ext cx="1011774" cy="984318"/>
          </a:xfrm>
          <a:prstGeom prst="rect">
            <a:avLst/>
          </a:prstGeom>
          <a:noFill/>
          <a:ln>
            <a:noFill/>
          </a:ln>
        </p:spPr>
      </p:pic>
    </p:spTree>
  </p:cSld>
  <p:clrMapOvr>
    <a:masterClrMapping/>
  </p:clrMapOvr>
  <p:transition p14:dur="250">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9"/>
          <p:cNvSpPr txBox="1"/>
          <p:nvPr>
            <p:ph type="title"/>
          </p:nvPr>
        </p:nvSpPr>
        <p:spPr>
          <a:xfrm>
            <a:off x="289213" y="373839"/>
            <a:ext cx="8576183" cy="6190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B050"/>
              </a:buClr>
              <a:buSzPts val="2800"/>
              <a:buFont typeface="Arial"/>
              <a:buNone/>
            </a:pPr>
            <a:r>
              <a:rPr b="1" lang="en-US" cap="small">
                <a:solidFill>
                  <a:srgbClr val="00B050"/>
                </a:solidFill>
              </a:rPr>
              <a:t>FACULTY OF SECURITY ENGINEERING</a:t>
            </a:r>
            <a:endParaRPr b="1">
              <a:solidFill>
                <a:srgbClr val="00B050"/>
              </a:solidFill>
            </a:endParaRPr>
          </a:p>
        </p:txBody>
      </p:sp>
      <p:sp>
        <p:nvSpPr>
          <p:cNvPr id="180" name="Google Shape;180;p9"/>
          <p:cNvSpPr txBox="1"/>
          <p:nvPr>
            <p:ph idx="1" type="body"/>
          </p:nvPr>
        </p:nvSpPr>
        <p:spPr>
          <a:xfrm>
            <a:off x="289211" y="1354138"/>
            <a:ext cx="6292745" cy="48388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77777"/>
              </a:buClr>
              <a:buSzPts val="1400"/>
              <a:buNone/>
            </a:pPr>
            <a:r>
              <a:t/>
            </a:r>
            <a:endParaRPr b="1" i="1" sz="1400">
              <a:solidFill>
                <a:srgbClr val="212529"/>
              </a:solidFill>
            </a:endParaRPr>
          </a:p>
          <a:p>
            <a:pPr indent="0" lvl="0" marL="0" rtl="0" algn="l">
              <a:lnSpc>
                <a:spcPct val="90000"/>
              </a:lnSpc>
              <a:spcBef>
                <a:spcPts val="1000"/>
              </a:spcBef>
              <a:spcAft>
                <a:spcPts val="0"/>
              </a:spcAft>
              <a:buClr>
                <a:srgbClr val="212529"/>
              </a:buClr>
              <a:buSzPts val="1400"/>
              <a:buNone/>
            </a:pPr>
            <a:r>
              <a:rPr b="1" i="1" lang="en-US" sz="1400">
                <a:solidFill>
                  <a:srgbClr val="212529"/>
                </a:solidFill>
              </a:rPr>
              <a:t>			           </a:t>
            </a:r>
            <a:r>
              <a:rPr b="1" lang="en-US" sz="1600" u="sng">
                <a:solidFill>
                  <a:srgbClr val="00B050"/>
                </a:solidFill>
              </a:rPr>
              <a:t>https://www.fbi.uniza.sk/en/</a:t>
            </a:r>
            <a:endParaRPr/>
          </a:p>
          <a:p>
            <a:pPr indent="0" lvl="0" marL="0" rtl="0" algn="l">
              <a:lnSpc>
                <a:spcPct val="90000"/>
              </a:lnSpc>
              <a:spcBef>
                <a:spcPts val="1000"/>
              </a:spcBef>
              <a:spcAft>
                <a:spcPts val="0"/>
              </a:spcAft>
              <a:buClr>
                <a:srgbClr val="777777"/>
              </a:buClr>
              <a:buSzPts val="1400"/>
              <a:buNone/>
            </a:pPr>
            <a:r>
              <a:t/>
            </a:r>
            <a:endParaRPr b="1" i="1" sz="1400">
              <a:solidFill>
                <a:srgbClr val="212529"/>
              </a:solidFill>
            </a:endParaRPr>
          </a:p>
          <a:p>
            <a:pPr indent="0" lvl="0" marL="0" rtl="0" algn="l">
              <a:lnSpc>
                <a:spcPct val="90000"/>
              </a:lnSpc>
              <a:spcBef>
                <a:spcPts val="1000"/>
              </a:spcBef>
              <a:spcAft>
                <a:spcPts val="0"/>
              </a:spcAft>
              <a:buClr>
                <a:srgbClr val="212529"/>
              </a:buClr>
              <a:buSzPts val="1400"/>
              <a:buNone/>
            </a:pPr>
            <a:r>
              <a:rPr b="1" i="1" lang="en-US" sz="1400">
                <a:solidFill>
                  <a:srgbClr val="212529"/>
                </a:solidFill>
              </a:rPr>
              <a:t>Bachelor´s degree study programmes</a:t>
            </a:r>
            <a:r>
              <a:rPr b="0" i="0" lang="en-US" sz="1400">
                <a:solidFill>
                  <a:srgbClr val="212529"/>
                </a:solidFill>
              </a:rPr>
              <a:t> </a:t>
            </a:r>
            <a:r>
              <a:rPr b="0" i="0" lang="en-US" sz="1400" u="sng" strike="noStrike">
                <a:solidFill>
                  <a:srgbClr val="2B3A64"/>
                </a:solidFill>
                <a:hlinkClick r:id="rId3">
                  <a:extLst>
                    <a:ext uri="{A12FA001-AC4F-418D-AE19-62706E023703}">
                      <ahyp:hlinkClr val="tx"/>
                    </a:ext>
                  </a:extLst>
                </a:hlinkClick>
              </a:rPr>
              <a:t>SK</a:t>
            </a:r>
            <a:r>
              <a:rPr b="0" i="0" lang="en-US" sz="1400">
                <a:solidFill>
                  <a:srgbClr val="212529"/>
                </a:solidFill>
              </a:rPr>
              <a:t> | </a:t>
            </a:r>
            <a:r>
              <a:rPr b="0" i="0" lang="en-US" sz="1400" u="sng">
                <a:solidFill>
                  <a:srgbClr val="212529"/>
                </a:solidFill>
                <a:hlinkClick r:id="rId4">
                  <a:extLst>
                    <a:ext uri="{A12FA001-AC4F-418D-AE19-62706E023703}">
                      <ahyp:hlinkClr val="tx"/>
                    </a:ext>
                  </a:extLst>
                </a:hlinkClick>
              </a:rPr>
              <a:t>EN</a:t>
            </a:r>
            <a:endParaRPr b="0" i="0" sz="1400" u="sng">
              <a:solidFill>
                <a:srgbClr val="212529"/>
              </a:solidFill>
            </a:endParaRPr>
          </a:p>
          <a:p>
            <a:pPr indent="-285750" lvl="0" marL="285750" rtl="0" algn="l">
              <a:lnSpc>
                <a:spcPct val="150000"/>
              </a:lnSpc>
              <a:spcBef>
                <a:spcPts val="1000"/>
              </a:spcBef>
              <a:spcAft>
                <a:spcPts val="0"/>
              </a:spcAft>
              <a:buClr>
                <a:srgbClr val="212529"/>
              </a:buClr>
              <a:buSzPts val="1400"/>
              <a:buFont typeface="Arial"/>
              <a:buChar char="•"/>
            </a:pPr>
            <a:r>
              <a:rPr b="0" i="0" lang="en-US" sz="1400">
                <a:solidFill>
                  <a:srgbClr val="212529"/>
                </a:solidFill>
              </a:rPr>
              <a:t>Security Management</a:t>
            </a:r>
            <a:endParaRPr/>
          </a:p>
          <a:p>
            <a:pPr indent="-285750" lvl="0" marL="285750" rtl="0" algn="l">
              <a:lnSpc>
                <a:spcPct val="150000"/>
              </a:lnSpc>
              <a:spcBef>
                <a:spcPts val="1000"/>
              </a:spcBef>
              <a:spcAft>
                <a:spcPts val="0"/>
              </a:spcAft>
              <a:buClr>
                <a:srgbClr val="212529"/>
              </a:buClr>
              <a:buSzPts val="1400"/>
              <a:buFont typeface="Arial"/>
              <a:buChar char="•"/>
            </a:pPr>
            <a:r>
              <a:rPr b="0" i="0" lang="en-US" sz="1400">
                <a:solidFill>
                  <a:srgbClr val="212529"/>
                </a:solidFill>
              </a:rPr>
              <a:t>Crisis Management</a:t>
            </a:r>
            <a:endParaRPr/>
          </a:p>
          <a:p>
            <a:pPr indent="-285750" lvl="0" marL="285750" rtl="0" algn="l">
              <a:lnSpc>
                <a:spcPct val="150000"/>
              </a:lnSpc>
              <a:spcBef>
                <a:spcPts val="1000"/>
              </a:spcBef>
              <a:spcAft>
                <a:spcPts val="0"/>
              </a:spcAft>
              <a:buClr>
                <a:srgbClr val="212529"/>
              </a:buClr>
              <a:buSzPts val="1400"/>
              <a:buFont typeface="Arial"/>
              <a:buChar char="•"/>
            </a:pPr>
            <a:r>
              <a:rPr b="0" i="0" lang="en-US" sz="1400">
                <a:solidFill>
                  <a:srgbClr val="212529"/>
                </a:solidFill>
              </a:rPr>
              <a:t>Rescue Services</a:t>
            </a:r>
            <a:endParaRPr b="0" i="0" sz="1400">
              <a:solidFill>
                <a:srgbClr val="212529"/>
              </a:solidFill>
            </a:endParaRPr>
          </a:p>
          <a:p>
            <a:pPr indent="-285750" lvl="0" marL="285750" rtl="0" algn="l">
              <a:lnSpc>
                <a:spcPct val="150000"/>
              </a:lnSpc>
              <a:spcBef>
                <a:spcPts val="1000"/>
              </a:spcBef>
              <a:spcAft>
                <a:spcPts val="0"/>
              </a:spcAft>
              <a:buClr>
                <a:srgbClr val="212529"/>
              </a:buClr>
              <a:buSzPts val="1400"/>
              <a:buFont typeface="Arial"/>
              <a:buChar char="•"/>
            </a:pPr>
            <a:r>
              <a:rPr b="0" i="0" lang="en-US" sz="1400">
                <a:solidFill>
                  <a:srgbClr val="212529"/>
                </a:solidFill>
              </a:rPr>
              <a:t>Department of Security and Safety Research</a:t>
            </a:r>
            <a:endParaRPr/>
          </a:p>
          <a:p>
            <a:pPr indent="0" lvl="0" marL="0" rtl="0" algn="l">
              <a:lnSpc>
                <a:spcPct val="90000"/>
              </a:lnSpc>
              <a:spcBef>
                <a:spcPts val="1000"/>
              </a:spcBef>
              <a:spcAft>
                <a:spcPts val="0"/>
              </a:spcAft>
              <a:buClr>
                <a:srgbClr val="777777"/>
              </a:buClr>
              <a:buSzPts val="2400"/>
              <a:buNone/>
            </a:pPr>
            <a:r>
              <a:t/>
            </a:r>
            <a:endParaRPr i="1"/>
          </a:p>
        </p:txBody>
      </p:sp>
      <p:sp>
        <p:nvSpPr>
          <p:cNvPr id="181" name="Google Shape;181;p9"/>
          <p:cNvSpPr txBox="1"/>
          <p:nvPr>
            <p:ph idx="12" type="sldNum"/>
          </p:nvPr>
        </p:nvSpPr>
        <p:spPr>
          <a:xfrm>
            <a:off x="289212" y="6360029"/>
            <a:ext cx="20574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82" name="Google Shape;182;p9"/>
          <p:cNvPicPr preferRelativeResize="0"/>
          <p:nvPr/>
        </p:nvPicPr>
        <p:blipFill rotWithShape="1">
          <a:blip r:embed="rId5">
            <a:alphaModFix/>
          </a:blip>
          <a:srcRect b="0" l="0" r="0" t="0"/>
          <a:stretch/>
        </p:blipFill>
        <p:spPr>
          <a:xfrm>
            <a:off x="6581957" y="1354138"/>
            <a:ext cx="2238375" cy="2209800"/>
          </a:xfrm>
          <a:prstGeom prst="rect">
            <a:avLst/>
          </a:prstGeom>
          <a:noFill/>
          <a:ln>
            <a:noFill/>
          </a:ln>
        </p:spPr>
      </p:pic>
      <p:pic>
        <p:nvPicPr>
          <p:cNvPr id="183" name="Google Shape;183;p9"/>
          <p:cNvPicPr preferRelativeResize="0"/>
          <p:nvPr/>
        </p:nvPicPr>
        <p:blipFill rotWithShape="1">
          <a:blip r:embed="rId6">
            <a:alphaModFix/>
          </a:blip>
          <a:srcRect b="0" l="0" r="0" t="0"/>
          <a:stretch/>
        </p:blipFill>
        <p:spPr>
          <a:xfrm>
            <a:off x="5164977" y="3622734"/>
            <a:ext cx="3657600" cy="2468894"/>
          </a:xfrm>
          <a:prstGeom prst="rect">
            <a:avLst/>
          </a:prstGeom>
          <a:noFill/>
          <a:ln>
            <a:noFill/>
          </a:ln>
        </p:spPr>
      </p:pic>
      <p:pic>
        <p:nvPicPr>
          <p:cNvPr id="184" name="Google Shape;184;p9"/>
          <p:cNvPicPr preferRelativeResize="0"/>
          <p:nvPr/>
        </p:nvPicPr>
        <p:blipFill rotWithShape="1">
          <a:blip r:embed="rId7">
            <a:alphaModFix/>
          </a:blip>
          <a:srcRect b="0" l="0" r="0" t="0"/>
          <a:stretch/>
        </p:blipFill>
        <p:spPr>
          <a:xfrm>
            <a:off x="322543" y="1159935"/>
            <a:ext cx="3219899" cy="962159"/>
          </a:xfrm>
          <a:prstGeom prst="rect">
            <a:avLst/>
          </a:prstGeom>
          <a:noFill/>
          <a:ln>
            <a:noFill/>
          </a:ln>
        </p:spPr>
      </p:pic>
      <p:pic>
        <p:nvPicPr>
          <p:cNvPr id="185" name="Google Shape;185;p9"/>
          <p:cNvPicPr preferRelativeResize="0"/>
          <p:nvPr/>
        </p:nvPicPr>
        <p:blipFill rotWithShape="1">
          <a:blip r:embed="rId8">
            <a:alphaModFix/>
          </a:blip>
          <a:srcRect b="0" l="0" r="0" t="0"/>
          <a:stretch/>
        </p:blipFill>
        <p:spPr>
          <a:xfrm>
            <a:off x="670561" y="4373883"/>
            <a:ext cx="4388058" cy="171774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tív balíka Office">
  <a:themeElements>
    <a:clrScheme name="Motív balíka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ív balíka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B55D915BA19D4098E9D95CCCB2D510" ma:contentTypeVersion="13" ma:contentTypeDescription="Create a new document." ma:contentTypeScope="" ma:versionID="4119ed99a5811ebe037b86cbc34983d5">
  <xsd:schema xmlns:xsd="http://www.w3.org/2001/XMLSchema" xmlns:xs="http://www.w3.org/2001/XMLSchema" xmlns:p="http://schemas.microsoft.com/office/2006/metadata/properties" xmlns:ns2="1434325c-1e02-4d0e-ae5a-c5ae96817b55" xmlns:ns3="6167d5aa-fd4d-49dd-a261-2a69b9bf4f6f" targetNamespace="http://schemas.microsoft.com/office/2006/metadata/properties" ma:root="true" ma:fieldsID="10b7559e851d9dee6ccdf3553ee62219" ns2:_="" ns3:_="">
    <xsd:import namespace="1434325c-1e02-4d0e-ae5a-c5ae96817b55"/>
    <xsd:import namespace="6167d5aa-fd4d-49dd-a261-2a69b9bf4f6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34325c-1e02-4d0e-ae5a-c5ae96817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e81c570-d2a4-40b5-9981-eef115b357a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67d5aa-fd4d-49dd-a261-2a69b9bf4f6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ebeaf5c-0668-46e2-a431-4287fc776140}" ma:internalName="TaxCatchAll" ma:showField="CatchAllData" ma:web="6167d5aa-fd4d-49dd-a261-2a69b9bf4f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434325c-1e02-4d0e-ae5a-c5ae96817b55">
      <Terms xmlns="http://schemas.microsoft.com/office/infopath/2007/PartnerControls"/>
    </lcf76f155ced4ddcb4097134ff3c332f>
    <TaxCatchAll xmlns="6167d5aa-fd4d-49dd-a261-2a69b9bf4f6f" xsi:nil="true"/>
  </documentManagement>
</p:properties>
</file>

<file path=customXml/itemProps1.xml><?xml version="1.0" encoding="utf-8"?>
<ds:datastoreItem xmlns:ds="http://schemas.openxmlformats.org/officeDocument/2006/customXml" ds:itemID="{A974E723-9F5D-4AA6-8FF3-22FAC519331A}"/>
</file>

<file path=customXml/itemProps2.xml><?xml version="1.0" encoding="utf-8"?>
<ds:datastoreItem xmlns:ds="http://schemas.openxmlformats.org/officeDocument/2006/customXml" ds:itemID="{A00D5504-F333-4D6D-8A9F-308397390993}"/>
</file>

<file path=customXml/itemProps3.xml><?xml version="1.0" encoding="utf-8"?>
<ds:datastoreItem xmlns:ds="http://schemas.openxmlformats.org/officeDocument/2006/customXml" ds:itemID="{EF74B93A-9E11-4491-B144-AEBE1AB78F3A}"/>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XI</dc:creator>
  <dcterms:created xsi:type="dcterms:W3CDTF">2021-04-12T06:48:28Z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0x010100C1B55D915BA19D4098E9D95CCCB2D510</vt:lpwstr>
  </property>
  <property fmtid="{D5CDD505-2E9C-101B-9397-08002B2CF9AE}" pid="3" name="_dlc_DocIdItemGuid">
    <vt:lpwstr>cfebfda3-4070-4677-b244-efbec1a85570</vt:lpwstr>
  </property>
</Properties>
</file>